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356156c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356156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a23f697d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a23f697d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a23f697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a23f69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a23f697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a23f697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356156c4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356156c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da23f697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da23f697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a23f697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a23f697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501ab5a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8c501ab5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Timetable Questions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395575" y="148575"/>
            <a:ext cx="15522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Let’s refresh our skills on finding time intervals!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Complete the missing information for timetable below</a:t>
            </a:r>
            <a:r>
              <a:rPr lang="en-GB">
                <a:solidFill>
                  <a:schemeClr val="dk2"/>
                </a:solidFill>
              </a:rPr>
              <a:t>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684250" y="8217550"/>
            <a:ext cx="17883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825" y="1907975"/>
            <a:ext cx="14391726" cy="72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9905250" y="3877725"/>
            <a:ext cx="22704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137300" y="8034800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13:55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684250" y="3877725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20:15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95575" y="148575"/>
            <a:ext cx="15522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Let’s refresh our skills on finding time intervals!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accent5"/>
                </a:solidFill>
              </a:rPr>
              <a:t>Answers - Mental arithmetic or number lines?</a:t>
            </a:r>
            <a:r>
              <a:rPr lang="en-GB">
                <a:solidFill>
                  <a:schemeClr val="accent5"/>
                </a:solidFill>
              </a:rPr>
              <a:t> </a:t>
            </a:r>
            <a:r>
              <a:rPr lang="en-GB">
                <a:solidFill>
                  <a:srgbClr val="38761D"/>
                </a:solidFill>
              </a:rPr>
              <a:t> 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9684250" y="8217550"/>
            <a:ext cx="17883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825" y="1907975"/>
            <a:ext cx="14391726" cy="72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9905250" y="3877725"/>
            <a:ext cx="22704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7137300" y="8034800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13:55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9684250" y="3877725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20:15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7224725" y="3877725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10:45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9875100" y="5227300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18:00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224725" y="6645475"/>
            <a:ext cx="23307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10:30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2336375" y="7902925"/>
            <a:ext cx="2973600" cy="8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3 h 45 mins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Talk Task - Train timetable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8761D"/>
                </a:solidFill>
              </a:rPr>
              <a:t>What question could be asked to result in the number line given?</a:t>
            </a:r>
            <a:endParaRPr sz="3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050" y="2672513"/>
            <a:ext cx="10800101" cy="4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8175" y="219425"/>
            <a:ext cx="3193425" cy="19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>
            <a:off x="8477200" y="5223900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6321150" y="5223900"/>
            <a:ext cx="1440000" cy="8439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5">
            <a:alphaModFix/>
          </a:blip>
          <a:srcRect b="18292" l="0" r="0" t="32399"/>
          <a:stretch/>
        </p:blipFill>
        <p:spPr>
          <a:xfrm>
            <a:off x="6544525" y="7112838"/>
            <a:ext cx="11633150" cy="14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343600" y="2912850"/>
            <a:ext cx="6507600" cy="6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The number line starts at 10.40 which I </a:t>
            </a: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identified</a:t>
            </a: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as being Train B from London Paddington. It also ends at 15.49 which I identified as being the final stop in Penzance. The total travel time shown on the number line is 5 hours 9 minutes.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So my question is this: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“How long does it take for Train B to travel from London Paddington to Penzance?”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2787" y="1513700"/>
            <a:ext cx="1729234" cy="16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5096825" y="322175"/>
            <a:ext cx="414300" cy="43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Talk Task - Train timetable</a:t>
            </a:r>
            <a:endParaRPr sz="5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>
                <a:solidFill>
                  <a:schemeClr val="dk2"/>
                </a:solidFill>
              </a:rPr>
              <a:t>What question could be asked to result in the number line given?</a:t>
            </a:r>
            <a:endParaRPr b="0"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8027" l="7840" r="11663" t="19255"/>
          <a:stretch/>
        </p:blipFill>
        <p:spPr>
          <a:xfrm>
            <a:off x="343600" y="2052526"/>
            <a:ext cx="6496275" cy="45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16150" l="5794" r="5332" t="28876"/>
          <a:stretch/>
        </p:blipFill>
        <p:spPr>
          <a:xfrm>
            <a:off x="535675" y="7362725"/>
            <a:ext cx="6112125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575" y="2661578"/>
            <a:ext cx="10800101" cy="51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48175" y="219425"/>
            <a:ext cx="3193425" cy="19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5096825" y="322175"/>
            <a:ext cx="414300" cy="43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95575" y="229125"/>
            <a:ext cx="14733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Use the timetable below to answer the questions carefully</a:t>
            </a:r>
            <a:endParaRPr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Try to provide your answers in full sentences please.</a:t>
            </a:r>
            <a:endParaRPr sz="4500">
              <a:solidFill>
                <a:schemeClr val="dk2"/>
              </a:solidFill>
            </a:endParaRPr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750" y="234250"/>
            <a:ext cx="1714650" cy="17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00" y="1687725"/>
            <a:ext cx="8740200" cy="76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9181950" y="2069450"/>
            <a:ext cx="8940600" cy="6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a) How long does each train take to travel from Bristol to Reading?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Jasmine needs to be in Bristol by 12:30 p.m. What time must she depart from Swansea to arrive in time?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c) Sacha wants to take the train from Bristol to Swindon and arrive by 1 p.m. What are his options?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Claire is travelling from Bristol to Reading at midday, is train B her best choice?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e) Adam gets the fastest train from Cardiff to Bristol, which train does he get?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00" y="341575"/>
            <a:ext cx="14768351" cy="88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9750" y="234250"/>
            <a:ext cx="1714650" cy="17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750" y="234250"/>
            <a:ext cx="1714650" cy="17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281300" y="475250"/>
            <a:ext cx="15732000" cy="4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a) How long does each train take to travel from Bristol to Reading?</a:t>
            </a:r>
            <a:endParaRPr b="1" sz="4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Jasmine needs to be in Bristol by 12:30 p.m. What time must she depart from Swansea to arrive in time?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c) Sacha wants to take the train from Bristol to Swindon and arrive by 1 p.m. What are his options?</a:t>
            </a:r>
            <a:endParaRPr b="1" sz="4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Claire is travelling from Bristol to Reading at midday, is train B her best choice?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355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e) Adam gets the fastest train from Cardiff to Bristol, which train does he get?</a:t>
            </a:r>
            <a:endParaRPr b="1" sz="4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597425" y="340350"/>
            <a:ext cx="137547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6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597425" y="3556250"/>
            <a:ext cx="82176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83275" y="6027075"/>
            <a:ext cx="17352000" cy="21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Lucy says using column subtraction never works when using time intervals.</a:t>
            </a:r>
            <a:endParaRPr b="1" sz="3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Ben disagrees because he says it always works for him. </a:t>
            </a:r>
            <a:endParaRPr b="1" sz="3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Khalid finds time intervals difficult but is good at column subtraction. He is hoping Ben is right!</a:t>
            </a:r>
            <a:endParaRPr b="1" sz="30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Who is right? Show evidence in your reasoning and explanations.</a:t>
            </a:r>
            <a:endParaRPr b="1" sz="3000">
              <a:solidFill>
                <a:schemeClr val="accen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advice would you give to each pupil? </a:t>
            </a:r>
            <a:endParaRPr b="1" sz="3000">
              <a:solidFill>
                <a:schemeClr val="accen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b="0" l="0" r="0" t="12503"/>
          <a:stretch/>
        </p:blipFill>
        <p:spPr>
          <a:xfrm>
            <a:off x="1862525" y="1510325"/>
            <a:ext cx="12805199" cy="42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