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8" r:id="rId3"/>
    <p:sldMasterId id="2147483669" r:id="rId4"/>
    <p:sldMasterId id="2147483670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3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e9f9c0376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8e9f9c037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Please remove U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23b745d8c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23b745d8c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9" name="Google Shape;79;p1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91" name="Google Shape;91;p17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92" name="Google Shape;92;p17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93" name="Google Shape;93;p17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97" name="Google Shape;9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05" name="Google Shape;105;p20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06" name="Google Shape;106;p2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2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9" name="Google Shape;119;p2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5" name="Google Shape;55;p10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9" name="Google Shape;59;p10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1" lang="en-GB">
                <a:solidFill>
                  <a:srgbClr val="4B3241"/>
                </a:solidFill>
              </a:rPr>
              <a:t>To Compose a Syncopated Rhythm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4 of 6: worksheet 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926950" y="5702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300">
                <a:solidFill>
                  <a:srgbClr val="4B3241"/>
                </a:solidFill>
              </a:rPr>
              <a:t>Music</a:t>
            </a:r>
            <a:endParaRPr sz="2300">
              <a:solidFill>
                <a:srgbClr val="4B3241"/>
              </a:solidFill>
            </a:endParaRPr>
          </a:p>
        </p:txBody>
      </p:sp>
      <p:sp>
        <p:nvSpPr>
          <p:cNvPr id="128" name="Google Shape;128;p24"/>
          <p:cNvSpPr txBox="1"/>
          <p:nvPr>
            <p:ph idx="4294967295" type="subTitle"/>
          </p:nvPr>
        </p:nvSpPr>
        <p:spPr>
          <a:xfrm>
            <a:off x="917950" y="76775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Hart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5"/>
          <p:cNvSpPr txBox="1"/>
          <p:nvPr/>
        </p:nvSpPr>
        <p:spPr>
          <a:xfrm>
            <a:off x="605125" y="508075"/>
            <a:ext cx="170448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Music worksheet for lesson 4, activity 3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35" name="Google Shape;135;p25"/>
          <p:cNvSpPr txBox="1"/>
          <p:nvPr/>
        </p:nvSpPr>
        <p:spPr>
          <a:xfrm>
            <a:off x="751800" y="2413275"/>
            <a:ext cx="170448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 this activity you are going to </a:t>
            </a:r>
            <a:r>
              <a:rPr b="1"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compose</a:t>
            </a: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your syncopated rhythm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 have included my example on the sheet. 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Make sure your rhythm include notation on a ‘+’ (an off beat)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Can you perform your pattern to another family member and keep a steady pulse?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917950" y="4038000"/>
            <a:ext cx="3506400" cy="78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Challenge:</a:t>
            </a:r>
            <a:endParaRPr b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5"/>
          <p:cNvSpPr txBox="1"/>
          <p:nvPr/>
        </p:nvSpPr>
        <p:spPr>
          <a:xfrm>
            <a:off x="917950" y="1618625"/>
            <a:ext cx="3506400" cy="78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Instructions:</a:t>
            </a:r>
            <a:endParaRPr b="1" sz="2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3139700" y="8821650"/>
            <a:ext cx="22050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My example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1814500" y="8838500"/>
            <a:ext cx="32706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Your pattern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0" name="Google Shape;140;p25"/>
          <p:cNvCxnSpPr/>
          <p:nvPr/>
        </p:nvCxnSpPr>
        <p:spPr>
          <a:xfrm>
            <a:off x="9075100" y="7429500"/>
            <a:ext cx="8319900" cy="3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25"/>
          <p:cNvCxnSpPr/>
          <p:nvPr/>
        </p:nvCxnSpPr>
        <p:spPr>
          <a:xfrm>
            <a:off x="9036850" y="6858000"/>
            <a:ext cx="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25"/>
          <p:cNvCxnSpPr/>
          <p:nvPr/>
        </p:nvCxnSpPr>
        <p:spPr>
          <a:xfrm flipH="1">
            <a:off x="17352100" y="6858000"/>
            <a:ext cx="3570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3" name="Google Shape;143;p25"/>
          <p:cNvSpPr txBox="1"/>
          <p:nvPr/>
        </p:nvSpPr>
        <p:spPr>
          <a:xfrm>
            <a:off x="9322600" y="6715125"/>
            <a:ext cx="7857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5"/>
          <p:cNvSpPr txBox="1"/>
          <p:nvPr/>
        </p:nvSpPr>
        <p:spPr>
          <a:xfrm>
            <a:off x="10108300" y="7965300"/>
            <a:ext cx="7784100" cy="7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		+		2		+		3		+		4		+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1424650" y="7989925"/>
            <a:ext cx="7784100" cy="7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		+		2		+		  3	 +		4		+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5"/>
          <p:cNvSpPr txBox="1"/>
          <p:nvPr/>
        </p:nvSpPr>
        <p:spPr>
          <a:xfrm>
            <a:off x="525100" y="6715125"/>
            <a:ext cx="7857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7" name="Google Shape;147;p25"/>
          <p:cNvCxnSpPr/>
          <p:nvPr/>
        </p:nvCxnSpPr>
        <p:spPr>
          <a:xfrm flipH="1">
            <a:off x="8715400" y="6858000"/>
            <a:ext cx="3570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25"/>
          <p:cNvCxnSpPr/>
          <p:nvPr/>
        </p:nvCxnSpPr>
        <p:spPr>
          <a:xfrm flipH="1">
            <a:off x="359800" y="6893700"/>
            <a:ext cx="3570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9" name="Google Shape;14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1950" y="6395525"/>
            <a:ext cx="6968450" cy="1546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0" name="Google Shape;150;p25"/>
          <p:cNvCxnSpPr/>
          <p:nvPr/>
        </p:nvCxnSpPr>
        <p:spPr>
          <a:xfrm>
            <a:off x="431200" y="7429500"/>
            <a:ext cx="8319900" cy="3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