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3" r:id="rId4"/>
    <p:sldMasterId id="2147483674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8dc655b94a_2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g8dc655b94a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86a181ded7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3" name="Google Shape;143;g86a181ded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5" name="Google Shape;65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5" name="Google Shape;75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2" name="Google Shape;82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2" name="Google Shape;92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5" name="Google Shape;95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7" name="Google Shape;97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5" name="Google Shape;115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6" name="Google Shape;116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3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  <p:sp>
        <p:nvSpPr>
          <p:cNvPr id="120" name="Google Shape;120;p24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 point">
    <p:bg>
      <p:bgPr>
        <a:solidFill>
          <a:schemeClr val="dk1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25" name="Google Shape;125;p26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200"/>
              <a:buNone/>
              <a:defRPr/>
            </a:lvl9pPr>
          </a:lstStyle>
          <a:p/>
        </p:txBody>
      </p:sp>
      <p:pic>
        <p:nvPicPr>
          <p:cNvPr id="126" name="Google Shape;126;p26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6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2">
  <p:cSld name="Main point_1">
    <p:bg>
      <p:bgPr>
        <a:solidFill>
          <a:schemeClr val="accent2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7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30" name="Google Shape;130;p27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200"/>
              <a:buNone/>
              <a:defRPr/>
            </a:lvl9pPr>
          </a:lstStyle>
          <a:p/>
        </p:txBody>
      </p:sp>
      <p:pic>
        <p:nvPicPr>
          <p:cNvPr id="131" name="Google Shape;131;p27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7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24.xml"/><Relationship Id="rId1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8"/>
          <p:cNvSpPr txBox="1"/>
          <p:nvPr>
            <p:ph idx="4294967295" type="subTitle"/>
          </p:nvPr>
        </p:nvSpPr>
        <p:spPr>
          <a:xfrm>
            <a:off x="353825" y="382513"/>
            <a:ext cx="1914300" cy="3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en-GB"/>
              <a:t>Mathematics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en-GB"/>
              <a:t>Lesson 17 of 20</a:t>
            </a:r>
            <a:endParaRPr/>
          </a:p>
        </p:txBody>
      </p:sp>
      <p:sp>
        <p:nvSpPr>
          <p:cNvPr id="138" name="Google Shape;138;p28"/>
          <p:cNvSpPr txBox="1"/>
          <p:nvPr>
            <p:ph idx="4294967295" type="subTitle"/>
          </p:nvPr>
        </p:nvSpPr>
        <p:spPr>
          <a:xfrm>
            <a:off x="353825" y="4338025"/>
            <a:ext cx="2034300" cy="3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en-GB"/>
              <a:t>Mr Whitehead</a:t>
            </a:r>
            <a:endParaRPr/>
          </a:p>
        </p:txBody>
      </p:sp>
      <p:sp>
        <p:nvSpPr>
          <p:cNvPr id="139" name="Google Shape;139;p2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0" name="Google Shape;140;p28"/>
          <p:cNvSpPr txBox="1"/>
          <p:nvPr>
            <p:ph idx="4294967295" type="title"/>
          </p:nvPr>
        </p:nvSpPr>
        <p:spPr>
          <a:xfrm>
            <a:off x="352200" y="1244225"/>
            <a:ext cx="8439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 SemiBold"/>
              <a:buNone/>
            </a:pPr>
            <a:r>
              <a:rPr lang="en-GB" sz="2500">
                <a:solidFill>
                  <a:schemeClr val="dk2"/>
                </a:solidFill>
              </a:rPr>
              <a:t>Unit 2: Multiplication and Division</a:t>
            </a:r>
            <a:endParaRPr sz="25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 SemiBold"/>
              <a:buNone/>
            </a:pPr>
            <a:r>
              <a:rPr b="0" lang="en-GB" sz="25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Division problems with remainders</a:t>
            </a:r>
            <a:endParaRPr sz="25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 SemiBold"/>
              <a:buNone/>
            </a:pPr>
            <a:r>
              <a:t/>
            </a:r>
            <a:endParaRPr sz="25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 SemiBold"/>
              <a:buNone/>
            </a:pPr>
            <a:r>
              <a:rPr lang="en-GB" sz="2500">
                <a:solidFill>
                  <a:schemeClr val="dk2"/>
                </a:solidFill>
              </a:rPr>
              <a:t>Independent Task</a:t>
            </a:r>
            <a:endParaRPr sz="25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9"/>
          <p:cNvSpPr/>
          <p:nvPr/>
        </p:nvSpPr>
        <p:spPr>
          <a:xfrm>
            <a:off x="0" y="1104900"/>
            <a:ext cx="27885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Question 1 </a:t>
            </a:r>
            <a:endParaRPr b="1" sz="2100">
              <a:solidFill>
                <a:schemeClr val="dk2"/>
              </a:solidFill>
            </a:endParaRPr>
          </a:p>
        </p:txBody>
      </p:sp>
      <p:sp>
        <p:nvSpPr>
          <p:cNvPr id="146" name="Google Shape;146;p29"/>
          <p:cNvSpPr/>
          <p:nvPr/>
        </p:nvSpPr>
        <p:spPr>
          <a:xfrm>
            <a:off x="24563" y="1661963"/>
            <a:ext cx="15342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631 </a:t>
            </a: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÷</a:t>
            </a: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15 =   </a:t>
            </a:r>
            <a:endParaRPr sz="2100">
              <a:solidFill>
                <a:srgbClr val="4B3241"/>
              </a:solidFill>
            </a:endParaRPr>
          </a:p>
        </p:txBody>
      </p:sp>
      <p:sp>
        <p:nvSpPr>
          <p:cNvPr id="147" name="Google Shape;147;p29"/>
          <p:cNvSpPr/>
          <p:nvPr/>
        </p:nvSpPr>
        <p:spPr>
          <a:xfrm>
            <a:off x="24563" y="2804963"/>
            <a:ext cx="17232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631 </a:t>
            </a: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÷</a:t>
            </a: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8 = </a:t>
            </a:r>
            <a:endParaRPr sz="21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8" name="Google Shape;148;p29"/>
          <p:cNvSpPr/>
          <p:nvPr/>
        </p:nvSpPr>
        <p:spPr>
          <a:xfrm>
            <a:off x="2971800" y="1104900"/>
            <a:ext cx="24516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Question 3</a:t>
            </a:r>
            <a:endParaRPr b="1" sz="2100">
              <a:solidFill>
                <a:schemeClr val="dk2"/>
              </a:solidFill>
            </a:endParaRPr>
          </a:p>
        </p:txBody>
      </p:sp>
      <p:sp>
        <p:nvSpPr>
          <p:cNvPr id="149" name="Google Shape;149;p29"/>
          <p:cNvSpPr/>
          <p:nvPr/>
        </p:nvSpPr>
        <p:spPr>
          <a:xfrm>
            <a:off x="2985966" y="2804963"/>
            <a:ext cx="26256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6173 </a:t>
            </a: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÷</a:t>
            </a: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23 = </a:t>
            </a:r>
            <a:endParaRPr sz="21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0" name="Google Shape;150;p29"/>
          <p:cNvSpPr/>
          <p:nvPr/>
        </p:nvSpPr>
        <p:spPr>
          <a:xfrm>
            <a:off x="2971800" y="2247900"/>
            <a:ext cx="24516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Question 4</a:t>
            </a:r>
            <a:endParaRPr b="1" sz="2100">
              <a:solidFill>
                <a:schemeClr val="dk2"/>
              </a:solidFill>
            </a:endParaRPr>
          </a:p>
        </p:txBody>
      </p:sp>
      <p:sp>
        <p:nvSpPr>
          <p:cNvPr id="151" name="Google Shape;151;p29"/>
          <p:cNvSpPr/>
          <p:nvPr/>
        </p:nvSpPr>
        <p:spPr>
          <a:xfrm>
            <a:off x="3024066" y="1661963"/>
            <a:ext cx="26256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1314 </a:t>
            </a: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÷</a:t>
            </a: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5 = </a:t>
            </a:r>
            <a:endParaRPr sz="21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2" name="Google Shape;152;p29"/>
          <p:cNvSpPr/>
          <p:nvPr/>
        </p:nvSpPr>
        <p:spPr>
          <a:xfrm>
            <a:off x="5829300" y="1104900"/>
            <a:ext cx="24516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Question 5</a:t>
            </a:r>
            <a:endParaRPr b="1" sz="2100">
              <a:solidFill>
                <a:schemeClr val="dk2"/>
              </a:solidFill>
            </a:endParaRPr>
          </a:p>
        </p:txBody>
      </p:sp>
      <p:sp>
        <p:nvSpPr>
          <p:cNvPr id="153" name="Google Shape;153;p29"/>
          <p:cNvSpPr/>
          <p:nvPr/>
        </p:nvSpPr>
        <p:spPr>
          <a:xfrm>
            <a:off x="5843466" y="1661963"/>
            <a:ext cx="26256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3614 </a:t>
            </a: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÷</a:t>
            </a: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34 = </a:t>
            </a:r>
            <a:endParaRPr sz="21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4" name="Google Shape;154;p29"/>
          <p:cNvSpPr/>
          <p:nvPr/>
        </p:nvSpPr>
        <p:spPr>
          <a:xfrm>
            <a:off x="0" y="0"/>
            <a:ext cx="7386900" cy="8181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24765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Montserrat"/>
              <a:buAutoNum type="arabicPeriod"/>
            </a:pPr>
            <a:r>
              <a:rPr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Estimate the size of the quotient</a:t>
            </a:r>
            <a:endParaRPr sz="2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765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Montserrat"/>
              <a:buAutoNum type="arabicPeriod"/>
            </a:pPr>
            <a:r>
              <a:rPr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Use short or long division to complete the equation</a:t>
            </a:r>
            <a:endParaRPr sz="2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5" name="Google Shape;155;p29"/>
          <p:cNvSpPr/>
          <p:nvPr/>
        </p:nvSpPr>
        <p:spPr>
          <a:xfrm>
            <a:off x="5829300" y="2209800"/>
            <a:ext cx="24516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Question 6</a:t>
            </a:r>
            <a:endParaRPr b="1" sz="2100">
              <a:solidFill>
                <a:schemeClr val="dk2"/>
              </a:solidFill>
            </a:endParaRPr>
          </a:p>
        </p:txBody>
      </p:sp>
      <p:sp>
        <p:nvSpPr>
          <p:cNvPr id="156" name="Google Shape;156;p29"/>
          <p:cNvSpPr/>
          <p:nvPr/>
        </p:nvSpPr>
        <p:spPr>
          <a:xfrm>
            <a:off x="5843466" y="2766863"/>
            <a:ext cx="26256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2341 </a:t>
            </a: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÷</a:t>
            </a: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6 = </a:t>
            </a:r>
            <a:endParaRPr sz="21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7" name="Google Shape;157;p29"/>
          <p:cNvSpPr/>
          <p:nvPr/>
        </p:nvSpPr>
        <p:spPr>
          <a:xfrm>
            <a:off x="0" y="2247900"/>
            <a:ext cx="27885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Question 2</a:t>
            </a:r>
            <a:endParaRPr b="1" sz="21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