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d3a9c3fb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d3a9c3fb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86525" y="175725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Measures: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Differentiating between heavier and lighter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9000" y="199375"/>
            <a:ext cx="82260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Mathematics Lesson 4 of 10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4294967295" type="subTitle"/>
          </p:nvPr>
        </p:nvSpPr>
        <p:spPr>
          <a:xfrm>
            <a:off x="1525" y="0"/>
            <a:ext cx="9144000" cy="1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>
                <a:solidFill>
                  <a:srgbClr val="4B3241"/>
                </a:solidFill>
              </a:rPr>
              <a:t>Can you sort the objects from heavy and light? Which do you think would be the heaviest? Lightest? Why?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003" y="2199525"/>
            <a:ext cx="627141" cy="4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350" y="1674900"/>
            <a:ext cx="1805075" cy="2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9575" y="3494175"/>
            <a:ext cx="1047275" cy="8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375" y="2086625"/>
            <a:ext cx="17526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1925" y="3425688"/>
            <a:ext cx="97155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63725" y="550525"/>
            <a:ext cx="4343400" cy="4105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0"/>
          <p:cNvSpPr/>
          <p:nvPr/>
        </p:nvSpPr>
        <p:spPr>
          <a:xfrm>
            <a:off x="4657925" y="474325"/>
            <a:ext cx="4343400" cy="4105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0"/>
          <p:cNvSpPr txBox="1"/>
          <p:nvPr/>
        </p:nvSpPr>
        <p:spPr>
          <a:xfrm>
            <a:off x="773800" y="0"/>
            <a:ext cx="30000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Heavy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5193400" y="-76200"/>
            <a:ext cx="30000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Light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