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F61547-50C4-45C7-8F6F-A1EA80BFBC16}">
  <a:tblStyle styleId="{7AF61547-50C4-45C7-8F6F-A1EA80BFBC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c4bc88c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c4bc88c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4429fd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4429fd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154" name="Google Shape;154;g8c4429fd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4294967295" type="ctrTitle"/>
          </p:nvPr>
        </p:nvSpPr>
        <p:spPr>
          <a:xfrm>
            <a:off x="326500" y="991700"/>
            <a:ext cx="84078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3100">
                <a:solidFill>
                  <a:schemeClr val="dk2"/>
                </a:solidFill>
              </a:rPr>
              <a:t>Estimating and comparing length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29"/>
          <p:cNvSpPr txBox="1"/>
          <p:nvPr>
            <p:ph idx="4294967295" type="subTitle"/>
          </p:nvPr>
        </p:nvSpPr>
        <p:spPr>
          <a:xfrm>
            <a:off x="326500" y="4445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26500" y="423060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344228" y="3594994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7" name="Google Shape;157;p30"/>
          <p:cNvGraphicFramePr/>
          <p:nvPr/>
        </p:nvGraphicFramePr>
        <p:xfrm>
          <a:off x="4432594" y="743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{7AF61547-50C4-45C7-8F6F-A1EA80BFBC16}</a:tableStyleId>
              </a:tblPr>
              <a:tblGrid>
                <a:gridCol w="2455175"/>
                <a:gridCol w="2198750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Estimation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68575" marL="68575"/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68575" marL="68575"/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68575" marL="68575"/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68575" marL="68575"/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158" name="Google Shape;158;p30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111544" y="2249988"/>
            <a:ext cx="77340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 &gt; ____________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 &lt; ____________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 &gt; ____________ &gt; ___________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 &lt; ____________ &lt; ___________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30"/>
          <p:cNvSpPr txBox="1"/>
          <p:nvPr>
            <p:ph idx="4294967295" type="subTitle"/>
          </p:nvPr>
        </p:nvSpPr>
        <p:spPr>
          <a:xfrm>
            <a:off x="223500" y="2126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rgbClr val="FFFFFF"/>
                </a:solidFill>
              </a:rPr>
              <a:t>Question 1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