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0b28a3f50_0_10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b0b28a3f5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0b28a3f50_0_1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b0b28a3f50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0b28a3f50_0_1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b0b28a3f50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0b28a3f50_0_1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b0b28a3f50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79300" y="1747550"/>
            <a:ext cx="8226000" cy="1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Ordering Fractions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3" name="Google Shape;13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50" y="653100"/>
            <a:ext cx="8687100" cy="357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9" name="Google Shape;13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925" y="526450"/>
            <a:ext cx="8857400" cy="36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150" y="607575"/>
            <a:ext cx="8588800" cy="34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