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D30331B-A810-4B33-B384-CE3E0C32065C}">
  <a:tblStyle styleId="{8D30331B-A810-4B33-B384-CE3E0C32065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9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5" Type="http://schemas.openxmlformats.org/officeDocument/2006/relationships/image" Target="../media/image18.png"/><Relationship Id="rId14" Type="http://schemas.openxmlformats.org/officeDocument/2006/relationships/image" Target="../media/image17.png"/><Relationship Id="rId17" Type="http://schemas.openxmlformats.org/officeDocument/2006/relationships/image" Target="../media/image30.png"/><Relationship Id="rId16" Type="http://schemas.openxmlformats.org/officeDocument/2006/relationships/image" Target="../media/image31.png"/><Relationship Id="rId5" Type="http://schemas.openxmlformats.org/officeDocument/2006/relationships/image" Target="../media/image16.png"/><Relationship Id="rId6" Type="http://schemas.openxmlformats.org/officeDocument/2006/relationships/image" Target="../media/image8.png"/><Relationship Id="rId18" Type="http://schemas.openxmlformats.org/officeDocument/2006/relationships/image" Target="../media/image28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4.png"/><Relationship Id="rId10" Type="http://schemas.openxmlformats.org/officeDocument/2006/relationships/image" Target="../media/image22.png"/><Relationship Id="rId13" Type="http://schemas.openxmlformats.org/officeDocument/2006/relationships/image" Target="../media/image26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Relationship Id="rId9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25.png"/><Relationship Id="rId7" Type="http://schemas.openxmlformats.org/officeDocument/2006/relationships/image" Target="../media/image23.png"/><Relationship Id="rId8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Add and subtract two column vectors to give a resultant vector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Miss Davies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4763431" y="1033182"/>
            <a:ext cx="3951101" cy="354650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80" r="0" t="-51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Add and subtract two column vectors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58974" y="1016092"/>
            <a:ext cx="3951101" cy="40485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085" r="-324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42" name="Google Shape;42;p7"/>
          <p:cNvGraphicFramePr/>
          <p:nvPr/>
        </p:nvGraphicFramePr>
        <p:xfrm>
          <a:off x="1169246" y="13767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{8D30331B-A810-4B33-B384-CE3E0C32065C}</a:tableStyleId>
              </a:tblPr>
              <a:tblGrid>
                <a:gridCol w="273600"/>
                <a:gridCol w="273600"/>
                <a:gridCol w="273600"/>
                <a:gridCol w="273600"/>
                <a:gridCol w="273600"/>
                <a:gridCol w="273600"/>
                <a:gridCol w="273600"/>
                <a:gridCol w="273600"/>
                <a:gridCol w="273600"/>
              </a:tblGrid>
              <a:tr h="2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43" name="Google Shape;43;p7"/>
          <p:cNvCxnSpPr/>
          <p:nvPr/>
        </p:nvCxnSpPr>
        <p:spPr>
          <a:xfrm>
            <a:off x="1986630" y="1646820"/>
            <a:ext cx="1088265" cy="25949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" name="Google Shape;44;p7"/>
          <p:cNvSpPr/>
          <p:nvPr/>
        </p:nvSpPr>
        <p:spPr>
          <a:xfrm>
            <a:off x="1427352" y="2458379"/>
            <a:ext cx="36000" cy="360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1969602" y="1639712"/>
            <a:ext cx="36000" cy="360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"/>
          <p:cNvSpPr/>
          <p:nvPr/>
        </p:nvSpPr>
        <p:spPr>
          <a:xfrm rot="6045954">
            <a:off x="2501721" y="1746017"/>
            <a:ext cx="61634" cy="61101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3056895" y="1896609"/>
            <a:ext cx="36000" cy="360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" name="Google Shape;48;p7"/>
          <p:cNvCxnSpPr/>
          <p:nvPr/>
        </p:nvCxnSpPr>
        <p:spPr>
          <a:xfrm flipH="1" rot="10800000">
            <a:off x="1445352" y="1654924"/>
            <a:ext cx="542250" cy="824243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" name="Google Shape;49;p7"/>
          <p:cNvCxnSpPr/>
          <p:nvPr/>
        </p:nvCxnSpPr>
        <p:spPr>
          <a:xfrm flipH="1" rot="10800000">
            <a:off x="1445352" y="1921530"/>
            <a:ext cx="1632014" cy="557637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" name="Google Shape;50;p7"/>
          <p:cNvSpPr/>
          <p:nvPr/>
        </p:nvSpPr>
        <p:spPr>
          <a:xfrm rot="2229184">
            <a:off x="1685660" y="2032015"/>
            <a:ext cx="61634" cy="61101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 txBox="1"/>
          <p:nvPr/>
        </p:nvSpPr>
        <p:spPr>
          <a:xfrm>
            <a:off x="1288066" y="2432579"/>
            <a:ext cx="21455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52" name="Google Shape;52;p7"/>
          <p:cNvSpPr txBox="1"/>
          <p:nvPr/>
        </p:nvSpPr>
        <p:spPr>
          <a:xfrm>
            <a:off x="1925826" y="1439480"/>
            <a:ext cx="21455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3122044" y="1732360"/>
            <a:ext cx="21455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54" name="Google Shape;54;p7"/>
          <p:cNvSpPr/>
          <p:nvPr/>
        </p:nvSpPr>
        <p:spPr>
          <a:xfrm rot="4007323">
            <a:off x="2233925" y="2169798"/>
            <a:ext cx="61634" cy="61101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 txBox="1"/>
          <p:nvPr/>
        </p:nvSpPr>
        <p:spPr>
          <a:xfrm>
            <a:off x="5051395" y="1116700"/>
            <a:ext cx="2034303" cy="43050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407" l="-90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56" name="Google Shape;5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02735" y="1152980"/>
            <a:ext cx="1882291" cy="50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63431" y="3015019"/>
            <a:ext cx="1869955" cy="681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02735" y="2974309"/>
            <a:ext cx="1843241" cy="71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29592" y="3772239"/>
            <a:ext cx="1818778" cy="554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/>
          <p:nvPr/>
        </p:nvSpPr>
        <p:spPr>
          <a:xfrm>
            <a:off x="4763431" y="1033182"/>
            <a:ext cx="3951101" cy="354650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8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5" name="Google Shape;65;p8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Add and subtract two column vectors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6" name="Google Shape;66;p8"/>
          <p:cNvSpPr txBox="1"/>
          <p:nvPr>
            <p:ph idx="1" type="body"/>
          </p:nvPr>
        </p:nvSpPr>
        <p:spPr>
          <a:xfrm>
            <a:off x="458974" y="1016092"/>
            <a:ext cx="3951101" cy="40485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085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67" name="Google Shape;67;p8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4" name="Google Shape;74;p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9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/>
          <p:nvPr/>
        </p:nvSpPr>
        <p:spPr>
          <a:xfrm>
            <a:off x="4763431" y="1033182"/>
            <a:ext cx="3951101" cy="354650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80" r="0" t="-51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1" name="Google Shape;81;p10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Add and subtract two column vectors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0"/>
          <p:cNvSpPr txBox="1"/>
          <p:nvPr>
            <p:ph idx="1" type="body"/>
          </p:nvPr>
        </p:nvSpPr>
        <p:spPr>
          <a:xfrm>
            <a:off x="458974" y="1016092"/>
            <a:ext cx="3951101" cy="40485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085" r="-324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3" name="Google Shape;83;p10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aphicFrame>
        <p:nvGraphicFramePr>
          <p:cNvPr id="84" name="Google Shape;84;p10"/>
          <p:cNvGraphicFramePr/>
          <p:nvPr/>
        </p:nvGraphicFramePr>
        <p:xfrm>
          <a:off x="1169246" y="13767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{8D30331B-A810-4B33-B384-CE3E0C32065C}</a:tableStyleId>
              </a:tblPr>
              <a:tblGrid>
                <a:gridCol w="273600"/>
                <a:gridCol w="273600"/>
                <a:gridCol w="273600"/>
                <a:gridCol w="273600"/>
                <a:gridCol w="273600"/>
                <a:gridCol w="273600"/>
                <a:gridCol w="273600"/>
                <a:gridCol w="273600"/>
                <a:gridCol w="273600"/>
              </a:tblGrid>
              <a:tr h="2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EABA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85" name="Google Shape;85;p10"/>
          <p:cNvCxnSpPr/>
          <p:nvPr/>
        </p:nvCxnSpPr>
        <p:spPr>
          <a:xfrm>
            <a:off x="1986630" y="1646820"/>
            <a:ext cx="1088265" cy="259498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" name="Google Shape;86;p10"/>
          <p:cNvSpPr/>
          <p:nvPr/>
        </p:nvSpPr>
        <p:spPr>
          <a:xfrm>
            <a:off x="1427352" y="2458379"/>
            <a:ext cx="36000" cy="360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1969602" y="1639712"/>
            <a:ext cx="36000" cy="360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0"/>
          <p:cNvSpPr/>
          <p:nvPr/>
        </p:nvSpPr>
        <p:spPr>
          <a:xfrm rot="6045954">
            <a:off x="2501721" y="1746017"/>
            <a:ext cx="61634" cy="61101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0"/>
          <p:cNvSpPr/>
          <p:nvPr/>
        </p:nvSpPr>
        <p:spPr>
          <a:xfrm>
            <a:off x="3056895" y="1896609"/>
            <a:ext cx="36000" cy="36000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" name="Google Shape;90;p10"/>
          <p:cNvCxnSpPr/>
          <p:nvPr/>
        </p:nvCxnSpPr>
        <p:spPr>
          <a:xfrm flipH="1" rot="10800000">
            <a:off x="1445352" y="1654924"/>
            <a:ext cx="542250" cy="824243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" name="Google Shape;91;p10"/>
          <p:cNvCxnSpPr/>
          <p:nvPr/>
        </p:nvCxnSpPr>
        <p:spPr>
          <a:xfrm flipH="1" rot="10800000">
            <a:off x="1445352" y="1921530"/>
            <a:ext cx="1632014" cy="557637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" name="Google Shape;92;p10"/>
          <p:cNvSpPr/>
          <p:nvPr/>
        </p:nvSpPr>
        <p:spPr>
          <a:xfrm rot="2229184">
            <a:off x="1685660" y="2032015"/>
            <a:ext cx="61634" cy="61101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0"/>
          <p:cNvSpPr txBox="1"/>
          <p:nvPr/>
        </p:nvSpPr>
        <p:spPr>
          <a:xfrm>
            <a:off x="1288066" y="2432579"/>
            <a:ext cx="21455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94" name="Google Shape;94;p10"/>
          <p:cNvSpPr txBox="1"/>
          <p:nvPr/>
        </p:nvSpPr>
        <p:spPr>
          <a:xfrm>
            <a:off x="1925826" y="1439480"/>
            <a:ext cx="21455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95" name="Google Shape;95;p10"/>
          <p:cNvSpPr txBox="1"/>
          <p:nvPr/>
        </p:nvSpPr>
        <p:spPr>
          <a:xfrm>
            <a:off x="3122044" y="1732360"/>
            <a:ext cx="21455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96" name="Google Shape;96;p10"/>
          <p:cNvSpPr/>
          <p:nvPr/>
        </p:nvSpPr>
        <p:spPr>
          <a:xfrm rot="4007323">
            <a:off x="2233925" y="2169798"/>
            <a:ext cx="61634" cy="61101"/>
          </a:xfrm>
          <a:prstGeom prst="triangle">
            <a:avLst>
              <a:gd fmla="val 50000" name="adj"/>
            </a:avLst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0"/>
          <p:cNvSpPr txBox="1"/>
          <p:nvPr/>
        </p:nvSpPr>
        <p:spPr>
          <a:xfrm>
            <a:off x="5051395" y="1116700"/>
            <a:ext cx="2034303" cy="43050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407" l="-90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98" name="Google Shape;9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02735" y="1152980"/>
            <a:ext cx="1882291" cy="50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63431" y="3015019"/>
            <a:ext cx="1869955" cy="681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02735" y="2974309"/>
            <a:ext cx="1843241" cy="71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29592" y="3772239"/>
            <a:ext cx="1818778" cy="55497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0"/>
          <p:cNvSpPr/>
          <p:nvPr/>
        </p:nvSpPr>
        <p:spPr>
          <a:xfrm>
            <a:off x="3804635" y="4071899"/>
            <a:ext cx="509700" cy="4299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03" name="Google Shape;103;p1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63250" y="4115125"/>
            <a:ext cx="966900" cy="37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949601" y="3555868"/>
            <a:ext cx="966900" cy="389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827750" y="3561025"/>
            <a:ext cx="428112" cy="3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845488" y="3039850"/>
            <a:ext cx="428112" cy="3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496769" y="3047831"/>
            <a:ext cx="474122" cy="3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55050" y="3057062"/>
            <a:ext cx="408300" cy="37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073014" y="3057049"/>
            <a:ext cx="542250" cy="402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113025" y="3063199"/>
            <a:ext cx="509700" cy="36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648369" y="3850731"/>
            <a:ext cx="542250" cy="397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584794" y="2001356"/>
            <a:ext cx="542250" cy="397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866689" y="1998862"/>
            <a:ext cx="542250" cy="402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353525" y="2016036"/>
            <a:ext cx="509700" cy="368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3225" y="924800"/>
            <a:ext cx="4284674" cy="387992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1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Add and subtract two column vectors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11"/>
          <p:cNvSpPr txBox="1"/>
          <p:nvPr>
            <p:ph idx="1" type="body"/>
          </p:nvPr>
        </p:nvSpPr>
        <p:spPr>
          <a:xfrm>
            <a:off x="458974" y="1016092"/>
            <a:ext cx="3951000" cy="4048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085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22" name="Google Shape;122;p11"/>
          <p:cNvSpPr/>
          <p:nvPr/>
        </p:nvSpPr>
        <p:spPr>
          <a:xfrm>
            <a:off x="666843" y="2377598"/>
            <a:ext cx="525900" cy="428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3" name="Google Shape;123;p11"/>
          <p:cNvSpPr/>
          <p:nvPr/>
        </p:nvSpPr>
        <p:spPr>
          <a:xfrm>
            <a:off x="2052038" y="2377598"/>
            <a:ext cx="525850" cy="42883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4" name="Google Shape;124;p11"/>
          <p:cNvSpPr/>
          <p:nvPr/>
        </p:nvSpPr>
        <p:spPr>
          <a:xfrm>
            <a:off x="3174308" y="2377598"/>
            <a:ext cx="585160" cy="42992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5" name="Google Shape;125;p11"/>
          <p:cNvSpPr/>
          <p:nvPr/>
        </p:nvSpPr>
        <p:spPr>
          <a:xfrm>
            <a:off x="650263" y="3040351"/>
            <a:ext cx="525900" cy="428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6" name="Google Shape;126;p11"/>
          <p:cNvSpPr/>
          <p:nvPr/>
        </p:nvSpPr>
        <p:spPr>
          <a:xfrm>
            <a:off x="2043142" y="3040351"/>
            <a:ext cx="525850" cy="42883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7" name="Google Shape;127;p11"/>
          <p:cNvSpPr/>
          <p:nvPr/>
        </p:nvSpPr>
        <p:spPr>
          <a:xfrm>
            <a:off x="3203963" y="3040351"/>
            <a:ext cx="525850" cy="42883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625999" y="3739104"/>
            <a:ext cx="572336" cy="42883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9" name="Google Shape;129;p11"/>
          <p:cNvSpPr/>
          <p:nvPr/>
        </p:nvSpPr>
        <p:spPr>
          <a:xfrm>
            <a:off x="2018878" y="3739104"/>
            <a:ext cx="580352" cy="428835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0" name="Google Shape;130;p11"/>
          <p:cNvSpPr/>
          <p:nvPr/>
        </p:nvSpPr>
        <p:spPr>
          <a:xfrm>
            <a:off x="3224722" y="3739103"/>
            <a:ext cx="580352" cy="430502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1" name="Google Shape;131;p11"/>
          <p:cNvSpPr/>
          <p:nvPr/>
        </p:nvSpPr>
        <p:spPr>
          <a:xfrm>
            <a:off x="5453997" y="2945966"/>
            <a:ext cx="80502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 + 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or y +x </a:t>
            </a: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6851210" y="2897335"/>
            <a:ext cx="5822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z - y </a:t>
            </a:r>
            <a:endParaRPr/>
          </a:p>
        </p:txBody>
      </p:sp>
      <p:sp>
        <p:nvSpPr>
          <p:cNvPr id="133" name="Google Shape;133;p11"/>
          <p:cNvSpPr/>
          <p:nvPr/>
        </p:nvSpPr>
        <p:spPr>
          <a:xfrm>
            <a:off x="5464642" y="3658586"/>
            <a:ext cx="5357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y - z</a:t>
            </a:r>
            <a:endParaRPr/>
          </a:p>
        </p:txBody>
      </p:sp>
      <p:sp>
        <p:nvSpPr>
          <p:cNvPr id="134" name="Google Shape;134;p11"/>
          <p:cNvSpPr/>
          <p:nvPr/>
        </p:nvSpPr>
        <p:spPr>
          <a:xfrm>
            <a:off x="6851210" y="3645744"/>
            <a:ext cx="5677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 + z</a:t>
            </a:r>
            <a:endParaRPr/>
          </a:p>
        </p:txBody>
      </p:sp>
      <p:sp>
        <p:nvSpPr>
          <p:cNvPr id="135" name="Google Shape;135;p11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