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287000" cx="182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5900F71-2E54-4C5F-8CB6-EC1201E81809}">
  <a:tblStyle styleId="{85900F71-2E54-4C5F-8CB6-EC1201E8180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303b1a1b9_0_2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303b1a1b9_0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303b1a1b9_0_2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303b1a1b9_0_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303b1a1b9_0_2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303b1a1b9_0_2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1" name="Google Shape;81;p14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3" name="Google Shape;83;p14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What happens when you heat a solid?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Science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1" name="Google Shape;91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Emms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2" name="Google Shape;92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8" name="Google Shape;98;p16"/>
          <p:cNvSpPr txBox="1"/>
          <p:nvPr/>
        </p:nvSpPr>
        <p:spPr>
          <a:xfrm>
            <a:off x="771550" y="1597275"/>
            <a:ext cx="12966000" cy="6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I am going to do an experiment in which I will melt a solid.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You should </a:t>
            </a: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NOT 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try to do this at home.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I am going to be using a candle which is very hot and can be dangerous.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You should watch and make observations but </a:t>
            </a: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DO NOT 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do this at home. 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4" name="Google Shape;104;p17"/>
          <p:cNvSpPr txBox="1"/>
          <p:nvPr/>
        </p:nvSpPr>
        <p:spPr>
          <a:xfrm>
            <a:off x="235775" y="235750"/>
            <a:ext cx="9665400" cy="10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Draw the following table:</a:t>
            </a:r>
            <a:endParaRPr sz="51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05" name="Google Shape;105;p17"/>
          <p:cNvGraphicFramePr/>
          <p:nvPr/>
        </p:nvGraphicFramePr>
        <p:xfrm>
          <a:off x="628500" y="2199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{85900F71-2E54-4C5F-8CB6-EC1201E81809}</a:tableStyleId>
              </a:tblPr>
              <a:tblGrid>
                <a:gridCol w="5461000"/>
                <a:gridCol w="5461000"/>
                <a:gridCol w="5461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Prediction </a:t>
                      </a:r>
                      <a:endParaRPr b="1"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happens? Draw a picture of what you can see.</a:t>
                      </a:r>
                      <a:endParaRPr b="1"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happens? Describe what you can see.</a:t>
                      </a:r>
                      <a:endParaRPr b="1"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think...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1" name="Google Shape;111;p18"/>
          <p:cNvSpPr txBox="1"/>
          <p:nvPr/>
        </p:nvSpPr>
        <p:spPr>
          <a:xfrm>
            <a:off x="1670100" y="235775"/>
            <a:ext cx="9665400" cy="10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Properties before and after</a:t>
            </a:r>
            <a:endParaRPr sz="51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12" name="Google Shape;112;p18"/>
          <p:cNvGraphicFramePr/>
          <p:nvPr/>
        </p:nvGraphicFramePr>
        <p:xfrm>
          <a:off x="1670100" y="19519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{85900F71-2E54-4C5F-8CB6-EC1201E81809}</a:tableStyleId>
              </a:tblPr>
              <a:tblGrid>
                <a:gridCol w="6948450"/>
                <a:gridCol w="68667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Properties of the chocolate BEFORE melting</a:t>
                      </a:r>
                      <a:endParaRPr b="1"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Properties of the chocolate AFTER melting</a:t>
                      </a:r>
                      <a:endParaRPr b="1"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_______________________________</a:t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_______________________________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_______________________________</a:t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_______________________________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