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6" r:id="rId3"/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  <p:embeddedFont>
      <p:font typeface="Quicksand"/>
      <p:regular r:id="rId28"/>
      <p:bold r:id="rId29"/>
    </p:embeddedFont>
    <p:embeddedFont>
      <p:font typeface="Roboto Mono"/>
      <p:regular r:id="rId30"/>
      <p:bold r:id="rId31"/>
      <p:italic r:id="rId32"/>
      <p:boldItalic r:id="rId33"/>
    </p:embeddedFont>
    <p:embeddedFont>
      <p:font typeface="Quicksand Light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8" Type="http://schemas.openxmlformats.org/officeDocument/2006/relationships/font" Target="fonts/Quicksand-regular.fntdata"/><Relationship Id="rId27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Quicksan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ono-bold.fntdata"/><Relationship Id="rId30" Type="http://schemas.openxmlformats.org/officeDocument/2006/relationships/font" Target="fonts/RobotoMono-regular.fntdata"/><Relationship Id="rId11" Type="http://schemas.openxmlformats.org/officeDocument/2006/relationships/slide" Target="slides/slide6.xml"/><Relationship Id="rId33" Type="http://schemas.openxmlformats.org/officeDocument/2006/relationships/font" Target="fonts/RobotoMono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Mono-italic.fntdata"/><Relationship Id="rId13" Type="http://schemas.openxmlformats.org/officeDocument/2006/relationships/slide" Target="slides/slide8.xml"/><Relationship Id="rId35" Type="http://schemas.openxmlformats.org/officeDocument/2006/relationships/font" Target="fonts/QuicksandLight-bold.fntdata"/><Relationship Id="rId12" Type="http://schemas.openxmlformats.org/officeDocument/2006/relationships/slide" Target="slides/slide7.xml"/><Relationship Id="rId34" Type="http://schemas.openxmlformats.org/officeDocument/2006/relationships/font" Target="fonts/QuicksandLight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70dfeb5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70dfeb5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97af0d393d_0_7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97af0d393d_0_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7af0d393d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7af0d393d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7af0d39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7af0d39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7af0d393d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7af0d393d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7af0d393d_0_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7af0d393d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7af0d393d_0_5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97af0d393d_0_5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97af0d393d_0_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97af0d393d_0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7af0d393d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7af0d393d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97af0d393d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97af0d393d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621800" y="2035450"/>
            <a:ext cx="17042400" cy="61944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2" type="body"/>
          </p:nvPr>
        </p:nvSpPr>
        <p:spPr>
          <a:xfrm>
            <a:off x="621800" y="8235198"/>
            <a:ext cx="17042400" cy="13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4"/>
          <p:cNvSpPr txBox="1"/>
          <p:nvPr>
            <p:ph idx="3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(no text under)">
  <p:cSld name="TITLE_4_1_1_1_3_2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621800" y="2035450"/>
            <a:ext cx="17042400" cy="76230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type="title"/>
          </p:nvPr>
        </p:nvSpPr>
        <p:spPr>
          <a:xfrm>
            <a:off x="621800" y="639200"/>
            <a:ext cx="17042400" cy="141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" name="Google Shape;86;p15"/>
          <p:cNvSpPr txBox="1"/>
          <p:nvPr>
            <p:ph idx="2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18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(no text under)">
  <p:cSld name="TITLE_4_1_1_1_3_2_1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621800" y="2035450"/>
            <a:ext cx="17042400" cy="76230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type="title"/>
          </p:nvPr>
        </p:nvSpPr>
        <p:spPr>
          <a:xfrm>
            <a:off x="621800" y="639200"/>
            <a:ext cx="17042400" cy="141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20"/>
          <p:cNvSpPr txBox="1"/>
          <p:nvPr>
            <p:ph idx="2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gif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Relationship Id="rId7" Type="http://schemas.openxmlformats.org/officeDocument/2006/relationships/image" Target="../media/image17.png"/><Relationship Id="rId8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2: Bare Bones 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Physical Computing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116" name="Google Shape;116;p21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17" name="Google Shape;117;p21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Allen Heard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21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2475" y="3263131"/>
            <a:ext cx="4585775" cy="376072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0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Task 4 - Sparkle challenge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30"/>
          <p:cNvSpPr txBox="1"/>
          <p:nvPr/>
        </p:nvSpPr>
        <p:spPr>
          <a:xfrm>
            <a:off x="621800" y="2476300"/>
            <a:ext cx="8182800" cy="16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Complete the program below to set random pixels to a random brightness level and create a sparkling effect on the micro:bit display.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30"/>
          <p:cNvSpPr txBox="1"/>
          <p:nvPr/>
        </p:nvSpPr>
        <p:spPr>
          <a:xfrm>
            <a:off x="9765800" y="1485700"/>
            <a:ext cx="8182800" cy="16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30"/>
          <p:cNvSpPr/>
          <p:nvPr/>
        </p:nvSpPr>
        <p:spPr>
          <a:xfrm>
            <a:off x="917950" y="5139675"/>
            <a:ext cx="9849900" cy="3582600"/>
          </a:xfrm>
          <a:prstGeom prst="rect">
            <a:avLst/>
          </a:prstGeom>
          <a:solidFill>
            <a:srgbClr val="D2D2D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from microbit import *</a:t>
            </a:r>
            <a:endParaRPr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from random import randint</a:t>
            </a:r>
            <a:endParaRPr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while True:</a:t>
            </a:r>
            <a:endParaRPr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  x = randint(</a:t>
            </a:r>
            <a:r>
              <a:rPr lang="en-GB" sz="3200">
                <a:solidFill>
                  <a:schemeClr val="lt1"/>
                </a:solidFill>
                <a:highlight>
                  <a:schemeClr val="dk2"/>
                </a:highlight>
                <a:latin typeface="Roboto Mono"/>
                <a:ea typeface="Roboto Mono"/>
                <a:cs typeface="Roboto Mono"/>
                <a:sym typeface="Roboto Mono"/>
              </a:rPr>
              <a:t>?</a:t>
            </a:r>
            <a:r>
              <a:rPr lang="en-GB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3200">
                <a:solidFill>
                  <a:schemeClr val="lt1"/>
                </a:solidFill>
                <a:highlight>
                  <a:schemeClr val="dk2"/>
                </a:highlight>
                <a:latin typeface="Roboto Mono"/>
                <a:ea typeface="Roboto Mono"/>
                <a:cs typeface="Roboto Mono"/>
                <a:sym typeface="Roboto Mono"/>
              </a:rPr>
              <a:t>?</a:t>
            </a:r>
            <a:r>
              <a:rPr lang="en-GB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  y = randint(</a:t>
            </a:r>
            <a:r>
              <a:rPr lang="en-GB" sz="3200">
                <a:solidFill>
                  <a:schemeClr val="lt1"/>
                </a:solidFill>
                <a:highlight>
                  <a:schemeClr val="dk2"/>
                </a:highlight>
                <a:latin typeface="Roboto Mono"/>
                <a:ea typeface="Roboto Mono"/>
                <a:cs typeface="Roboto Mono"/>
                <a:sym typeface="Roboto Mono"/>
              </a:rPr>
              <a:t>?</a:t>
            </a:r>
            <a:r>
              <a:rPr lang="en-GB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3200">
                <a:solidFill>
                  <a:schemeClr val="lt1"/>
                </a:solidFill>
                <a:highlight>
                  <a:schemeClr val="dk2"/>
                </a:highlight>
                <a:latin typeface="Roboto Mono"/>
                <a:ea typeface="Roboto Mono"/>
                <a:cs typeface="Roboto Mono"/>
                <a:sym typeface="Roboto Mono"/>
              </a:rPr>
              <a:t>?</a:t>
            </a:r>
            <a:r>
              <a:rPr lang="en-GB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  brightness = randint(</a:t>
            </a:r>
            <a:r>
              <a:rPr lang="en-GB" sz="3200">
                <a:solidFill>
                  <a:schemeClr val="lt1"/>
                </a:solidFill>
                <a:highlight>
                  <a:schemeClr val="dk2"/>
                </a:highlight>
                <a:latin typeface="Roboto Mono"/>
                <a:ea typeface="Roboto Mono"/>
                <a:cs typeface="Roboto Mono"/>
                <a:sym typeface="Roboto Mono"/>
              </a:rPr>
              <a:t>?</a:t>
            </a:r>
            <a:r>
              <a:rPr lang="en-GB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3200">
                <a:solidFill>
                  <a:schemeClr val="lt1"/>
                </a:solidFill>
                <a:highlight>
                  <a:schemeClr val="dk2"/>
                </a:highlight>
                <a:latin typeface="Roboto Mono"/>
                <a:ea typeface="Roboto Mono"/>
                <a:cs typeface="Roboto Mono"/>
                <a:sym typeface="Roboto Mono"/>
              </a:rPr>
              <a:t>?</a:t>
            </a:r>
            <a:r>
              <a:rPr lang="en-GB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  display.set_pixel(x, y, brightness)</a:t>
            </a:r>
            <a:endParaRPr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51" name="Google Shape;251;p30"/>
          <p:cNvSpPr txBox="1"/>
          <p:nvPr>
            <p:ph idx="4294967295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52" name="Google Shape;252;p30"/>
          <p:cNvGrpSpPr/>
          <p:nvPr/>
        </p:nvGrpSpPr>
        <p:grpSpPr>
          <a:xfrm>
            <a:off x="13028886" y="4220571"/>
            <a:ext cx="2099787" cy="1983708"/>
            <a:chOff x="12849609" y="3744900"/>
            <a:chExt cx="2857241" cy="2830634"/>
          </a:xfrm>
        </p:grpSpPr>
        <p:pic>
          <p:nvPicPr>
            <p:cNvPr id="253" name="Google Shape;253;p30"/>
            <p:cNvPicPr preferRelativeResize="0"/>
            <p:nvPr/>
          </p:nvPicPr>
          <p:blipFill rotWithShape="1">
            <a:blip r:embed="rId4">
              <a:alphaModFix/>
            </a:blip>
            <a:srcRect b="7675" l="25636" r="7896" t="28036"/>
            <a:stretch/>
          </p:blipFill>
          <p:spPr>
            <a:xfrm>
              <a:off x="12852100" y="3744900"/>
              <a:ext cx="2854750" cy="2830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30"/>
            <p:cNvPicPr preferRelativeResize="0"/>
            <p:nvPr/>
          </p:nvPicPr>
          <p:blipFill rotWithShape="1">
            <a:blip r:embed="rId5">
              <a:alphaModFix/>
            </a:blip>
            <a:srcRect b="59178" l="26002" r="63021" t="28861"/>
            <a:stretch/>
          </p:blipFill>
          <p:spPr>
            <a:xfrm>
              <a:off x="14027922" y="4849594"/>
              <a:ext cx="471429" cy="526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30"/>
            <p:cNvPicPr preferRelativeResize="0"/>
            <p:nvPr/>
          </p:nvPicPr>
          <p:blipFill rotWithShape="1">
            <a:blip r:embed="rId6">
              <a:alphaModFix/>
            </a:blip>
            <a:srcRect b="59178" l="26002" r="63021" t="28861"/>
            <a:stretch/>
          </p:blipFill>
          <p:spPr>
            <a:xfrm>
              <a:off x="14027922" y="4322962"/>
              <a:ext cx="471429" cy="526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30"/>
            <p:cNvPicPr preferRelativeResize="0"/>
            <p:nvPr/>
          </p:nvPicPr>
          <p:blipFill rotWithShape="1">
            <a:blip r:embed="rId5">
              <a:alphaModFix/>
            </a:blip>
            <a:srcRect b="59178" l="26002" r="63021" t="28861"/>
            <a:stretch/>
          </p:blipFill>
          <p:spPr>
            <a:xfrm>
              <a:off x="14027922" y="5427662"/>
              <a:ext cx="471429" cy="526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30"/>
            <p:cNvPicPr preferRelativeResize="0"/>
            <p:nvPr/>
          </p:nvPicPr>
          <p:blipFill rotWithShape="1">
            <a:blip r:embed="rId7">
              <a:alphaModFix/>
            </a:blip>
            <a:srcRect b="59178" l="26002" r="63021" t="28861"/>
            <a:stretch/>
          </p:blipFill>
          <p:spPr>
            <a:xfrm>
              <a:off x="14615831" y="4849594"/>
              <a:ext cx="471429" cy="526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30"/>
            <p:cNvPicPr preferRelativeResize="0"/>
            <p:nvPr/>
          </p:nvPicPr>
          <p:blipFill rotWithShape="1">
            <a:blip r:embed="rId8">
              <a:alphaModFix/>
            </a:blip>
            <a:srcRect b="59178" l="26002" r="63021" t="28861"/>
            <a:stretch/>
          </p:blipFill>
          <p:spPr>
            <a:xfrm>
              <a:off x="13440014" y="4849594"/>
              <a:ext cx="471429" cy="526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30"/>
            <p:cNvPicPr preferRelativeResize="0"/>
            <p:nvPr/>
          </p:nvPicPr>
          <p:blipFill rotWithShape="1">
            <a:blip r:embed="rId8">
              <a:alphaModFix/>
            </a:blip>
            <a:srcRect b="59178" l="26002" r="63021" t="28861"/>
            <a:stretch/>
          </p:blipFill>
          <p:spPr>
            <a:xfrm>
              <a:off x="13440014" y="4322962"/>
              <a:ext cx="471429" cy="526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30"/>
            <p:cNvPicPr preferRelativeResize="0"/>
            <p:nvPr/>
          </p:nvPicPr>
          <p:blipFill rotWithShape="1">
            <a:blip r:embed="rId8">
              <a:alphaModFix/>
            </a:blip>
            <a:srcRect b="59178" l="26002" r="63021" t="28861"/>
            <a:stretch/>
          </p:blipFill>
          <p:spPr>
            <a:xfrm>
              <a:off x="14615831" y="4322962"/>
              <a:ext cx="471429" cy="526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30"/>
            <p:cNvPicPr preferRelativeResize="0"/>
            <p:nvPr/>
          </p:nvPicPr>
          <p:blipFill rotWithShape="1">
            <a:blip r:embed="rId8">
              <a:alphaModFix/>
            </a:blip>
            <a:srcRect b="59178" l="26002" r="63021" t="28861"/>
            <a:stretch/>
          </p:blipFill>
          <p:spPr>
            <a:xfrm>
              <a:off x="13440014" y="5427662"/>
              <a:ext cx="471429" cy="526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30"/>
            <p:cNvPicPr preferRelativeResize="0"/>
            <p:nvPr/>
          </p:nvPicPr>
          <p:blipFill rotWithShape="1">
            <a:blip r:embed="rId8">
              <a:alphaModFix/>
            </a:blip>
            <a:srcRect b="59178" l="26002" r="63021" t="28861"/>
            <a:stretch/>
          </p:blipFill>
          <p:spPr>
            <a:xfrm>
              <a:off x="14615831" y="5427662"/>
              <a:ext cx="471429" cy="526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30"/>
            <p:cNvPicPr preferRelativeResize="0"/>
            <p:nvPr/>
          </p:nvPicPr>
          <p:blipFill rotWithShape="1">
            <a:blip r:embed="rId9">
              <a:alphaModFix/>
            </a:blip>
            <a:srcRect b="59178" l="26002" r="63021" t="28861"/>
            <a:stretch/>
          </p:blipFill>
          <p:spPr>
            <a:xfrm>
              <a:off x="13440014" y="6005731"/>
              <a:ext cx="471429" cy="526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30"/>
            <p:cNvPicPr preferRelativeResize="0"/>
            <p:nvPr/>
          </p:nvPicPr>
          <p:blipFill rotWithShape="1">
            <a:blip r:embed="rId9">
              <a:alphaModFix/>
            </a:blip>
            <a:srcRect b="59178" l="26002" r="63021" t="28861"/>
            <a:stretch/>
          </p:blipFill>
          <p:spPr>
            <a:xfrm>
              <a:off x="14615831" y="5954294"/>
              <a:ext cx="471429" cy="526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30"/>
            <p:cNvPicPr preferRelativeResize="0"/>
            <p:nvPr/>
          </p:nvPicPr>
          <p:blipFill rotWithShape="1">
            <a:blip r:embed="rId9">
              <a:alphaModFix/>
            </a:blip>
            <a:srcRect b="59178" l="26002" r="63021" t="28861"/>
            <a:stretch/>
          </p:blipFill>
          <p:spPr>
            <a:xfrm>
              <a:off x="12852105" y="5427662"/>
              <a:ext cx="471429" cy="526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30"/>
            <p:cNvPicPr preferRelativeResize="0"/>
            <p:nvPr/>
          </p:nvPicPr>
          <p:blipFill rotWithShape="1">
            <a:blip r:embed="rId9">
              <a:alphaModFix/>
            </a:blip>
            <a:srcRect b="59178" l="26002" r="63021" t="28861"/>
            <a:stretch/>
          </p:blipFill>
          <p:spPr>
            <a:xfrm>
              <a:off x="15203740" y="5427662"/>
              <a:ext cx="471429" cy="526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30"/>
            <p:cNvPicPr preferRelativeResize="0"/>
            <p:nvPr/>
          </p:nvPicPr>
          <p:blipFill rotWithShape="1">
            <a:blip r:embed="rId6">
              <a:alphaModFix/>
            </a:blip>
            <a:srcRect b="59178" l="26002" r="63021" t="28861"/>
            <a:stretch/>
          </p:blipFill>
          <p:spPr>
            <a:xfrm>
              <a:off x="12868514" y="4322962"/>
              <a:ext cx="471429" cy="526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30"/>
            <p:cNvPicPr preferRelativeResize="0"/>
            <p:nvPr/>
          </p:nvPicPr>
          <p:blipFill rotWithShape="1">
            <a:blip r:embed="rId9">
              <a:alphaModFix/>
            </a:blip>
            <a:srcRect b="59178" l="26002" r="63021" t="28861"/>
            <a:stretch/>
          </p:blipFill>
          <p:spPr>
            <a:xfrm>
              <a:off x="15203740" y="4322962"/>
              <a:ext cx="471429" cy="526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30"/>
            <p:cNvPicPr preferRelativeResize="0"/>
            <p:nvPr/>
          </p:nvPicPr>
          <p:blipFill rotWithShape="1">
            <a:blip r:embed="rId9">
              <a:alphaModFix/>
            </a:blip>
            <a:srcRect b="59178" l="26002" r="63021" t="28861"/>
            <a:stretch/>
          </p:blipFill>
          <p:spPr>
            <a:xfrm>
              <a:off x="13440014" y="3796330"/>
              <a:ext cx="471429" cy="526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30"/>
            <p:cNvPicPr preferRelativeResize="0"/>
            <p:nvPr/>
          </p:nvPicPr>
          <p:blipFill rotWithShape="1">
            <a:blip r:embed="rId6">
              <a:alphaModFix/>
            </a:blip>
            <a:srcRect b="59178" l="26002" r="63021" t="28861"/>
            <a:stretch/>
          </p:blipFill>
          <p:spPr>
            <a:xfrm>
              <a:off x="14615831" y="3808709"/>
              <a:ext cx="471429" cy="526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30"/>
            <p:cNvPicPr preferRelativeResize="0"/>
            <p:nvPr/>
          </p:nvPicPr>
          <p:blipFill rotWithShape="1">
            <a:blip r:embed="rId8">
              <a:alphaModFix/>
            </a:blip>
            <a:srcRect b="59178" l="26002" r="63021" t="28861"/>
            <a:stretch/>
          </p:blipFill>
          <p:spPr>
            <a:xfrm>
              <a:off x="14027922" y="3796330"/>
              <a:ext cx="471429" cy="526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30"/>
            <p:cNvPicPr preferRelativeResize="0"/>
            <p:nvPr/>
          </p:nvPicPr>
          <p:blipFill rotWithShape="1">
            <a:blip r:embed="rId8">
              <a:alphaModFix/>
            </a:blip>
            <a:srcRect b="59178" l="26002" r="63021" t="28861"/>
            <a:stretch/>
          </p:blipFill>
          <p:spPr>
            <a:xfrm>
              <a:off x="14027922" y="6005731"/>
              <a:ext cx="471429" cy="526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30"/>
            <p:cNvPicPr preferRelativeResize="0"/>
            <p:nvPr/>
          </p:nvPicPr>
          <p:blipFill rotWithShape="1">
            <a:blip r:embed="rId4">
              <a:alphaModFix/>
            </a:blip>
            <a:srcRect b="60174" l="40638" r="50034" t="27865"/>
            <a:stretch/>
          </p:blipFill>
          <p:spPr>
            <a:xfrm>
              <a:off x="12922936" y="5954294"/>
              <a:ext cx="400598" cy="526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30"/>
            <p:cNvPicPr preferRelativeResize="0"/>
            <p:nvPr/>
          </p:nvPicPr>
          <p:blipFill rotWithShape="1">
            <a:blip r:embed="rId4">
              <a:alphaModFix/>
            </a:blip>
            <a:srcRect b="60174" l="40638" r="50034" t="27865"/>
            <a:stretch/>
          </p:blipFill>
          <p:spPr>
            <a:xfrm>
              <a:off x="15203750" y="5954294"/>
              <a:ext cx="400598" cy="526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30"/>
            <p:cNvPicPr preferRelativeResize="0"/>
            <p:nvPr/>
          </p:nvPicPr>
          <p:blipFill rotWithShape="1">
            <a:blip r:embed="rId8">
              <a:alphaModFix/>
            </a:blip>
            <a:srcRect b="59178" l="26002" r="63021" t="28861"/>
            <a:stretch/>
          </p:blipFill>
          <p:spPr>
            <a:xfrm>
              <a:off x="12887520" y="4875312"/>
              <a:ext cx="471429" cy="526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Google Shape;276;p30"/>
            <p:cNvPicPr preferRelativeResize="0"/>
            <p:nvPr/>
          </p:nvPicPr>
          <p:blipFill rotWithShape="1">
            <a:blip r:embed="rId8">
              <a:alphaModFix/>
            </a:blip>
            <a:srcRect b="59178" l="26002" r="63021" t="28861"/>
            <a:stretch/>
          </p:blipFill>
          <p:spPr>
            <a:xfrm>
              <a:off x="15203740" y="4843251"/>
              <a:ext cx="471429" cy="526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30"/>
            <p:cNvPicPr preferRelativeResize="0"/>
            <p:nvPr/>
          </p:nvPicPr>
          <p:blipFill rotWithShape="1">
            <a:blip r:embed="rId4">
              <a:alphaModFix/>
            </a:blip>
            <a:srcRect b="57433" l="39662" r="47601" t="28829"/>
            <a:stretch/>
          </p:blipFill>
          <p:spPr>
            <a:xfrm rot="-10799995">
              <a:off x="15145629" y="5959672"/>
              <a:ext cx="546994" cy="604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30"/>
            <p:cNvPicPr preferRelativeResize="0"/>
            <p:nvPr/>
          </p:nvPicPr>
          <p:blipFill rotWithShape="1">
            <a:blip r:embed="rId4">
              <a:alphaModFix/>
            </a:blip>
            <a:srcRect b="57433" l="40301" r="47601" t="28331"/>
            <a:stretch/>
          </p:blipFill>
          <p:spPr>
            <a:xfrm rot="-10799994">
              <a:off x="12849609" y="5948700"/>
              <a:ext cx="519553" cy="626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30"/>
            <p:cNvPicPr preferRelativeResize="0"/>
            <p:nvPr/>
          </p:nvPicPr>
          <p:blipFill rotWithShape="1">
            <a:blip r:embed="rId9">
              <a:alphaModFix/>
            </a:blip>
            <a:srcRect b="59178" l="26002" r="63021" t="28861"/>
            <a:stretch/>
          </p:blipFill>
          <p:spPr>
            <a:xfrm>
              <a:off x="15203714" y="6012080"/>
              <a:ext cx="471429" cy="526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30"/>
            <p:cNvPicPr preferRelativeResize="0"/>
            <p:nvPr/>
          </p:nvPicPr>
          <p:blipFill rotWithShape="1">
            <a:blip r:embed="rId6">
              <a:alphaModFix/>
            </a:blip>
            <a:srcRect b="59178" l="26002" r="63021" t="28861"/>
            <a:stretch/>
          </p:blipFill>
          <p:spPr>
            <a:xfrm>
              <a:off x="15203722" y="3808709"/>
              <a:ext cx="471429" cy="526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30"/>
            <p:cNvPicPr preferRelativeResize="0"/>
            <p:nvPr/>
          </p:nvPicPr>
          <p:blipFill rotWithShape="1">
            <a:blip r:embed="rId6">
              <a:alphaModFix/>
            </a:blip>
            <a:srcRect b="59178" l="26002" r="63021" t="28861"/>
            <a:stretch/>
          </p:blipFill>
          <p:spPr>
            <a:xfrm>
              <a:off x="12906614" y="6005731"/>
              <a:ext cx="471429" cy="52663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Task 1 - Output - part 1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22"/>
          <p:cNvSpPr txBox="1"/>
          <p:nvPr/>
        </p:nvSpPr>
        <p:spPr>
          <a:xfrm>
            <a:off x="621800" y="2716300"/>
            <a:ext cx="8182800" cy="22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 lesson 1, we used the LEDs to display a messages and images.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 this task, you will display images using a loop.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0115" y="3314688"/>
            <a:ext cx="4544652" cy="365761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/>
        </p:nvSpPr>
        <p:spPr>
          <a:xfrm>
            <a:off x="13193550" y="6547375"/>
            <a:ext cx="36987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micro:bit Foundation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Task 1 - Output - part 1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621800" y="2716300"/>
            <a:ext cx="8182800" cy="22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Replace the three blocks in lines 2, 3, and 4 with images such as HAPPY, SAD, MEH. 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can find the complete list by searching on the internet for </a:t>
            </a:r>
            <a:r>
              <a:rPr i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micro:bit images.</a:t>
            </a:r>
            <a:endParaRPr i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Then add the correct variable name to line 6.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6" name="Google Shape;136;p23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your development environment, </a:t>
            </a:r>
            <a:r>
              <a:rPr b="1" lang="en-GB"/>
              <a:t>complete</a:t>
            </a:r>
            <a:r>
              <a:rPr lang="en-GB"/>
              <a:t> the program below, so that the list of images contains three built-in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images</a:t>
            </a:r>
            <a:r>
              <a:rPr lang="en-GB"/>
              <a:t> of your choice.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2600"/>
              <a:t>Don’t</a:t>
            </a:r>
            <a:r>
              <a:rPr lang="en-GB" sz="2600"/>
              <a:t> forget to flash your program.</a:t>
            </a:r>
            <a:endParaRPr sz="2600"/>
          </a:p>
        </p:txBody>
      </p:sp>
      <p:sp>
        <p:nvSpPr>
          <p:cNvPr id="137" name="Google Shape;137;p23"/>
          <p:cNvSpPr txBox="1"/>
          <p:nvPr/>
        </p:nvSpPr>
        <p:spPr>
          <a:xfrm>
            <a:off x="10172000" y="5245600"/>
            <a:ext cx="723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from microbit import *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images = [           , 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                     , 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                     ]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for image in images: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    display.show(           )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9552350" y="5288500"/>
            <a:ext cx="5430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152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9" name="Google Shape;139;p23"/>
          <p:cNvSpPr/>
          <p:nvPr/>
        </p:nvSpPr>
        <p:spPr>
          <a:xfrm>
            <a:off x="12553750" y="5973925"/>
            <a:ext cx="22707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786E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3"/>
          <p:cNvSpPr/>
          <p:nvPr/>
        </p:nvSpPr>
        <p:spPr>
          <a:xfrm>
            <a:off x="12553750" y="6431125"/>
            <a:ext cx="22707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786E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3"/>
          <p:cNvSpPr/>
          <p:nvPr/>
        </p:nvSpPr>
        <p:spPr>
          <a:xfrm>
            <a:off x="12553750" y="6888325"/>
            <a:ext cx="22707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786E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3"/>
          <p:cNvSpPr/>
          <p:nvPr/>
        </p:nvSpPr>
        <p:spPr>
          <a:xfrm>
            <a:off x="14001550" y="7955125"/>
            <a:ext cx="23355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786E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Task 1 - Output - part 2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621800" y="2716300"/>
            <a:ext cx="8182800" cy="22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 part 1, the micro:bit displays the images so fast that you only get to see the last image in the list. 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Add the line opposite to your program, to introduce a delay between displaying the images in the list. 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Tip: 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may need to indent the new line.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0" name="Google Shape;150;p24"/>
          <p:cNvSpPr txBox="1"/>
          <p:nvPr/>
        </p:nvSpPr>
        <p:spPr>
          <a:xfrm>
            <a:off x="10172000" y="3569200"/>
            <a:ext cx="723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sleep(1000)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9552350" y="3612100"/>
            <a:ext cx="5430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152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2" name="Google Shape;152;p24"/>
          <p:cNvSpPr txBox="1"/>
          <p:nvPr/>
        </p:nvSpPr>
        <p:spPr>
          <a:xfrm>
            <a:off x="9232400" y="5154700"/>
            <a:ext cx="8182800" cy="22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Note: 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sleep function on the micro:bit takes a number of milliseconds as an argument. Therefore, a 1000 milliseconds is a delay of 1 second. Also, you don’t need to import any module to use the sleep function.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Task 2 - Controlling individual LEDs - part 1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621800" y="2476300"/>
            <a:ext cx="8182800" cy="16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Complete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the program below to </a:t>
            </a: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light up the top right pixel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 You can use the image opposite to work out the x and y coordinates or experiment!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Then, using the worksheet, complete the rest of the parts to this task.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highlight>
                <a:srgbClr val="CCCCCC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highlight>
                <a:srgbClr val="CCCCCC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9765800" y="2476300"/>
            <a:ext cx="8182800" cy="16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0" name="Google Shape;1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0762" y="3803137"/>
            <a:ext cx="4988875" cy="523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 txBox="1"/>
          <p:nvPr>
            <p:ph idx="4294967295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2" name="Google Shape;162;p25"/>
          <p:cNvSpPr txBox="1"/>
          <p:nvPr/>
        </p:nvSpPr>
        <p:spPr>
          <a:xfrm>
            <a:off x="1409000" y="5245600"/>
            <a:ext cx="723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from microbit import *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delay = 100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# top right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display.set_pixel(  ,  , 9)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3" name="Google Shape;163;p25"/>
          <p:cNvSpPr txBox="1"/>
          <p:nvPr/>
        </p:nvSpPr>
        <p:spPr>
          <a:xfrm>
            <a:off x="789350" y="5288500"/>
            <a:ext cx="5430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152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4" name="Google Shape;164;p25"/>
          <p:cNvSpPr/>
          <p:nvPr/>
        </p:nvSpPr>
        <p:spPr>
          <a:xfrm>
            <a:off x="6126150" y="6964525"/>
            <a:ext cx="3246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786E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5"/>
          <p:cNvSpPr/>
          <p:nvPr/>
        </p:nvSpPr>
        <p:spPr>
          <a:xfrm>
            <a:off x="5420650" y="6964525"/>
            <a:ext cx="3246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786E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5"/>
          <p:cNvSpPr/>
          <p:nvPr/>
        </p:nvSpPr>
        <p:spPr>
          <a:xfrm>
            <a:off x="14387325" y="5167375"/>
            <a:ext cx="925800" cy="873600"/>
          </a:xfrm>
          <a:prstGeom prst="ellipse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Task 2 - Controlling individual LEDs - part 2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621800" y="2476300"/>
            <a:ext cx="8182800" cy="16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Add the lines below to your program</a:t>
            </a: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to light up the bottom right pixel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highlight>
                <a:srgbClr val="CCCCCC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highlight>
                <a:srgbClr val="CCCCCC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9765800" y="2476300"/>
            <a:ext cx="8182800" cy="16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0762" y="3803137"/>
            <a:ext cx="4988875" cy="523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6"/>
          <p:cNvSpPr txBox="1"/>
          <p:nvPr>
            <p:ph idx="4294967295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6" name="Google Shape;176;p26"/>
          <p:cNvSpPr txBox="1"/>
          <p:nvPr/>
        </p:nvSpPr>
        <p:spPr>
          <a:xfrm>
            <a:off x="1409000" y="4178800"/>
            <a:ext cx="723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sleep(delay)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display.clear()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# bottom right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display.set_pixel(  ,  , 9)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7" name="Google Shape;177;p26"/>
          <p:cNvSpPr txBox="1"/>
          <p:nvPr/>
        </p:nvSpPr>
        <p:spPr>
          <a:xfrm>
            <a:off x="789350" y="4221700"/>
            <a:ext cx="5430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152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endParaRPr sz="2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endParaRPr sz="2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endParaRPr sz="2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endParaRPr sz="2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8" name="Google Shape;178;p26"/>
          <p:cNvSpPr/>
          <p:nvPr/>
        </p:nvSpPr>
        <p:spPr>
          <a:xfrm>
            <a:off x="6126150" y="5897725"/>
            <a:ext cx="3246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786E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6"/>
          <p:cNvSpPr/>
          <p:nvPr/>
        </p:nvSpPr>
        <p:spPr>
          <a:xfrm>
            <a:off x="5420650" y="5897725"/>
            <a:ext cx="3246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786E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6"/>
          <p:cNvSpPr/>
          <p:nvPr/>
        </p:nvSpPr>
        <p:spPr>
          <a:xfrm>
            <a:off x="14387325" y="7758175"/>
            <a:ext cx="925800" cy="873600"/>
          </a:xfrm>
          <a:prstGeom prst="ellipse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Task 2 - Controlling individual LEDs - part 2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7"/>
          <p:cNvSpPr txBox="1"/>
          <p:nvPr/>
        </p:nvSpPr>
        <p:spPr>
          <a:xfrm>
            <a:off x="621800" y="2476300"/>
            <a:ext cx="8182800" cy="16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Repeat part 2, in order to light up the </a:t>
            </a: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bottom left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top left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pixels (in that order).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Then, nest all of your code in a </a:t>
            </a:r>
            <a:r>
              <a:rPr lang="en-GB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while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loop, so that four pixels keep lighting up, one after another forever.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highlight>
                  <a:srgbClr val="CCCCCC"/>
                </a:highlight>
                <a:latin typeface="Roboto Mono"/>
                <a:ea typeface="Roboto Mono"/>
                <a:cs typeface="Roboto Mono"/>
                <a:sym typeface="Roboto Mono"/>
              </a:rPr>
              <a:t>while True:</a:t>
            </a:r>
            <a:endParaRPr sz="3200">
              <a:solidFill>
                <a:schemeClr val="dk2"/>
              </a:solidFill>
              <a:highlight>
                <a:srgbClr val="CCCCCC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CCCCCC"/>
                </a:solidFill>
                <a:highlight>
                  <a:srgbClr val="CCCCCC"/>
                </a:highlight>
                <a:latin typeface="Roboto Mono"/>
                <a:ea typeface="Roboto Mono"/>
                <a:cs typeface="Roboto Mono"/>
                <a:sym typeface="Roboto Mono"/>
              </a:rPr>
              <a:t>……………</a:t>
            </a:r>
            <a:r>
              <a:rPr lang="en-GB" sz="3200">
                <a:solidFill>
                  <a:srgbClr val="434343"/>
                </a:solidFill>
                <a:highlight>
                  <a:srgbClr val="CCCCCC"/>
                </a:highlight>
                <a:latin typeface="Roboto Mono"/>
                <a:ea typeface="Roboto Mono"/>
                <a:cs typeface="Roboto Mono"/>
                <a:sym typeface="Roboto Mono"/>
              </a:rPr>
              <a:t>…</a:t>
            </a:r>
            <a:r>
              <a:rPr lang="en-GB" sz="3200">
                <a:solidFill>
                  <a:srgbClr val="CCCCCC"/>
                </a:solidFill>
                <a:highlight>
                  <a:srgbClr val="CCCCCC"/>
                </a:highlight>
                <a:latin typeface="Roboto Mono"/>
                <a:ea typeface="Roboto Mono"/>
                <a:cs typeface="Roboto Mono"/>
                <a:sym typeface="Roboto Mono"/>
              </a:rPr>
              <a:t>………..</a:t>
            </a:r>
            <a:endParaRPr b="1" sz="3200">
              <a:solidFill>
                <a:schemeClr val="dk2"/>
              </a:solidFill>
              <a:highlight>
                <a:srgbClr val="CCCCCC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9765800" y="2476300"/>
            <a:ext cx="8182800" cy="16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8" name="Google Shape;18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0762" y="3803137"/>
            <a:ext cx="4988875" cy="523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7"/>
          <p:cNvSpPr txBox="1"/>
          <p:nvPr>
            <p:ph idx="4294967295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  <p:sp>
        <p:nvSpPr>
          <p:cNvPr id="190" name="Google Shape;190;p27"/>
          <p:cNvSpPr/>
          <p:nvPr/>
        </p:nvSpPr>
        <p:spPr>
          <a:xfrm>
            <a:off x="11720325" y="5167375"/>
            <a:ext cx="925800" cy="873600"/>
          </a:xfrm>
          <a:prstGeom prst="ellipse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7"/>
          <p:cNvSpPr/>
          <p:nvPr/>
        </p:nvSpPr>
        <p:spPr>
          <a:xfrm>
            <a:off x="11720325" y="7758175"/>
            <a:ext cx="925800" cy="873600"/>
          </a:xfrm>
          <a:prstGeom prst="ellipse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Task 3 - Controlling individual LEDs - part 1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621800" y="2476300"/>
            <a:ext cx="8182800" cy="16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values would be required to produce the star output shown opposite?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And what other code would you need to add to make it work?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8"/>
          <p:cNvSpPr txBox="1"/>
          <p:nvPr/>
        </p:nvSpPr>
        <p:spPr>
          <a:xfrm>
            <a:off x="10331300" y="2876550"/>
            <a:ext cx="7334700" cy="19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Replicate the image below by filling in the appropriate values for column, row, and brightness.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8"/>
          <p:cNvSpPr/>
          <p:nvPr/>
        </p:nvSpPr>
        <p:spPr>
          <a:xfrm>
            <a:off x="1679950" y="6087850"/>
            <a:ext cx="7121700" cy="2659800"/>
          </a:xfrm>
          <a:prstGeom prst="rect">
            <a:avLst/>
          </a:prstGeom>
          <a:solidFill>
            <a:srgbClr val="D2D2D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star = Image("?????:"</a:t>
            </a:r>
            <a:endParaRPr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"</a:t>
            </a: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?????</a:t>
            </a:r>
            <a:r>
              <a:rPr lang="en-GB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:"</a:t>
            </a:r>
            <a:endParaRPr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"</a:t>
            </a: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?????</a:t>
            </a:r>
            <a:r>
              <a:rPr lang="en-GB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:"</a:t>
            </a:r>
            <a:endParaRPr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"</a:t>
            </a: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?????</a:t>
            </a:r>
            <a:r>
              <a:rPr lang="en-GB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:"</a:t>
            </a:r>
            <a:endParaRPr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"</a:t>
            </a: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?????</a:t>
            </a:r>
            <a:r>
              <a:rPr lang="en-GB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")</a:t>
            </a:r>
            <a:endParaRPr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200" name="Google Shape;200;p28"/>
          <p:cNvGrpSpPr/>
          <p:nvPr/>
        </p:nvGrpSpPr>
        <p:grpSpPr>
          <a:xfrm>
            <a:off x="12505805" y="4666612"/>
            <a:ext cx="2985687" cy="2973272"/>
            <a:chOff x="12464675" y="3977725"/>
            <a:chExt cx="3468100" cy="3533300"/>
          </a:xfrm>
        </p:grpSpPr>
        <p:pic>
          <p:nvPicPr>
            <p:cNvPr id="201" name="Google Shape;201;p28"/>
            <p:cNvPicPr preferRelativeResize="0"/>
            <p:nvPr/>
          </p:nvPicPr>
          <p:blipFill rotWithShape="1">
            <a:blip r:embed="rId3">
              <a:alphaModFix/>
            </a:blip>
            <a:srcRect b="6435" l="23830" r="6652" t="26038"/>
            <a:stretch/>
          </p:blipFill>
          <p:spPr>
            <a:xfrm>
              <a:off x="12464675" y="3977725"/>
              <a:ext cx="3468100" cy="3533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28"/>
            <p:cNvPicPr preferRelativeResize="0"/>
            <p:nvPr/>
          </p:nvPicPr>
          <p:blipFill rotWithShape="1">
            <a:blip r:embed="rId4">
              <a:alphaModFix/>
            </a:blip>
            <a:srcRect b="59178" l="26002" r="63021" t="28861"/>
            <a:stretch/>
          </p:blipFill>
          <p:spPr>
            <a:xfrm>
              <a:off x="13920875" y="5395097"/>
              <a:ext cx="547600" cy="62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28"/>
            <p:cNvPicPr preferRelativeResize="0"/>
            <p:nvPr/>
          </p:nvPicPr>
          <p:blipFill rotWithShape="1">
            <a:blip r:embed="rId5">
              <a:alphaModFix/>
            </a:blip>
            <a:srcRect b="59178" l="26002" r="63021" t="28861"/>
            <a:stretch/>
          </p:blipFill>
          <p:spPr>
            <a:xfrm>
              <a:off x="13920875" y="4769272"/>
              <a:ext cx="547600" cy="62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28"/>
            <p:cNvPicPr preferRelativeResize="0"/>
            <p:nvPr/>
          </p:nvPicPr>
          <p:blipFill rotWithShape="1">
            <a:blip r:embed="rId5">
              <a:alphaModFix/>
            </a:blip>
            <a:srcRect b="59178" l="26002" r="63021" t="28861"/>
            <a:stretch/>
          </p:blipFill>
          <p:spPr>
            <a:xfrm>
              <a:off x="13920875" y="6082047"/>
              <a:ext cx="547600" cy="62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28"/>
            <p:cNvPicPr preferRelativeResize="0"/>
            <p:nvPr/>
          </p:nvPicPr>
          <p:blipFill rotWithShape="1">
            <a:blip r:embed="rId5">
              <a:alphaModFix/>
            </a:blip>
            <a:srcRect b="59178" l="26002" r="63021" t="28861"/>
            <a:stretch/>
          </p:blipFill>
          <p:spPr>
            <a:xfrm>
              <a:off x="14603775" y="5395097"/>
              <a:ext cx="547600" cy="62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28"/>
            <p:cNvPicPr preferRelativeResize="0"/>
            <p:nvPr/>
          </p:nvPicPr>
          <p:blipFill rotWithShape="1">
            <a:blip r:embed="rId5">
              <a:alphaModFix/>
            </a:blip>
            <a:srcRect b="59178" l="26002" r="63021" t="28861"/>
            <a:stretch/>
          </p:blipFill>
          <p:spPr>
            <a:xfrm>
              <a:off x="13237975" y="5395097"/>
              <a:ext cx="547600" cy="62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28"/>
            <p:cNvPicPr preferRelativeResize="0"/>
            <p:nvPr/>
          </p:nvPicPr>
          <p:blipFill rotWithShape="1">
            <a:blip r:embed="rId6">
              <a:alphaModFix/>
            </a:blip>
            <a:srcRect b="59178" l="26002" r="63021" t="28861"/>
            <a:stretch/>
          </p:blipFill>
          <p:spPr>
            <a:xfrm>
              <a:off x="13237975" y="4769272"/>
              <a:ext cx="547600" cy="62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28"/>
            <p:cNvPicPr preferRelativeResize="0"/>
            <p:nvPr/>
          </p:nvPicPr>
          <p:blipFill rotWithShape="1">
            <a:blip r:embed="rId6">
              <a:alphaModFix/>
            </a:blip>
            <a:srcRect b="59178" l="26002" r="63021" t="28861"/>
            <a:stretch/>
          </p:blipFill>
          <p:spPr>
            <a:xfrm>
              <a:off x="14603775" y="4769272"/>
              <a:ext cx="547600" cy="62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28"/>
            <p:cNvPicPr preferRelativeResize="0"/>
            <p:nvPr/>
          </p:nvPicPr>
          <p:blipFill rotWithShape="1">
            <a:blip r:embed="rId6">
              <a:alphaModFix/>
            </a:blip>
            <a:srcRect b="59178" l="26002" r="63021" t="28861"/>
            <a:stretch/>
          </p:blipFill>
          <p:spPr>
            <a:xfrm>
              <a:off x="13237975" y="6082047"/>
              <a:ext cx="547600" cy="62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28"/>
            <p:cNvPicPr preferRelativeResize="0"/>
            <p:nvPr/>
          </p:nvPicPr>
          <p:blipFill rotWithShape="1">
            <a:blip r:embed="rId6">
              <a:alphaModFix/>
            </a:blip>
            <a:srcRect b="59178" l="26002" r="63021" t="28861"/>
            <a:stretch/>
          </p:blipFill>
          <p:spPr>
            <a:xfrm>
              <a:off x="14603775" y="6082047"/>
              <a:ext cx="547600" cy="62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28"/>
            <p:cNvPicPr preferRelativeResize="0"/>
            <p:nvPr/>
          </p:nvPicPr>
          <p:blipFill rotWithShape="1">
            <a:blip r:embed="rId7">
              <a:alphaModFix/>
            </a:blip>
            <a:srcRect b="59178" l="26002" r="63021" t="28861"/>
            <a:stretch/>
          </p:blipFill>
          <p:spPr>
            <a:xfrm>
              <a:off x="13237975" y="6768997"/>
              <a:ext cx="547600" cy="62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28"/>
            <p:cNvPicPr preferRelativeResize="0"/>
            <p:nvPr/>
          </p:nvPicPr>
          <p:blipFill rotWithShape="1">
            <a:blip r:embed="rId7">
              <a:alphaModFix/>
            </a:blip>
            <a:srcRect b="59178" l="26002" r="63021" t="28861"/>
            <a:stretch/>
          </p:blipFill>
          <p:spPr>
            <a:xfrm>
              <a:off x="14603775" y="6707872"/>
              <a:ext cx="547600" cy="62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28"/>
            <p:cNvPicPr preferRelativeResize="0"/>
            <p:nvPr/>
          </p:nvPicPr>
          <p:blipFill rotWithShape="1">
            <a:blip r:embed="rId7">
              <a:alphaModFix/>
            </a:blip>
            <a:srcRect b="59178" l="26002" r="63021" t="28861"/>
            <a:stretch/>
          </p:blipFill>
          <p:spPr>
            <a:xfrm>
              <a:off x="12555075" y="6082047"/>
              <a:ext cx="547600" cy="62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28"/>
            <p:cNvPicPr preferRelativeResize="0"/>
            <p:nvPr/>
          </p:nvPicPr>
          <p:blipFill rotWithShape="1">
            <a:blip r:embed="rId7">
              <a:alphaModFix/>
            </a:blip>
            <a:srcRect b="59178" l="26002" r="63021" t="28861"/>
            <a:stretch/>
          </p:blipFill>
          <p:spPr>
            <a:xfrm>
              <a:off x="15286675" y="6082047"/>
              <a:ext cx="547600" cy="62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28"/>
            <p:cNvPicPr preferRelativeResize="0"/>
            <p:nvPr/>
          </p:nvPicPr>
          <p:blipFill rotWithShape="1">
            <a:blip r:embed="rId7">
              <a:alphaModFix/>
            </a:blip>
            <a:srcRect b="59178" l="26002" r="63021" t="28861"/>
            <a:stretch/>
          </p:blipFill>
          <p:spPr>
            <a:xfrm>
              <a:off x="12555075" y="4769272"/>
              <a:ext cx="547600" cy="62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28"/>
            <p:cNvPicPr preferRelativeResize="0"/>
            <p:nvPr/>
          </p:nvPicPr>
          <p:blipFill rotWithShape="1">
            <a:blip r:embed="rId7">
              <a:alphaModFix/>
            </a:blip>
            <a:srcRect b="59178" l="26002" r="63021" t="28861"/>
            <a:stretch/>
          </p:blipFill>
          <p:spPr>
            <a:xfrm>
              <a:off x="15286675" y="4769272"/>
              <a:ext cx="547600" cy="62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28"/>
            <p:cNvPicPr preferRelativeResize="0"/>
            <p:nvPr/>
          </p:nvPicPr>
          <p:blipFill rotWithShape="1">
            <a:blip r:embed="rId7">
              <a:alphaModFix/>
            </a:blip>
            <a:srcRect b="59178" l="26002" r="63021" t="28861"/>
            <a:stretch/>
          </p:blipFill>
          <p:spPr>
            <a:xfrm>
              <a:off x="13237975" y="4143447"/>
              <a:ext cx="547600" cy="62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28"/>
            <p:cNvPicPr preferRelativeResize="0"/>
            <p:nvPr/>
          </p:nvPicPr>
          <p:blipFill rotWithShape="1">
            <a:blip r:embed="rId7">
              <a:alphaModFix/>
            </a:blip>
            <a:srcRect b="59178" l="26002" r="63021" t="28861"/>
            <a:stretch/>
          </p:blipFill>
          <p:spPr>
            <a:xfrm>
              <a:off x="14603775" y="4082322"/>
              <a:ext cx="547600" cy="62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28"/>
            <p:cNvPicPr preferRelativeResize="0"/>
            <p:nvPr/>
          </p:nvPicPr>
          <p:blipFill rotWithShape="1">
            <a:blip r:embed="rId6">
              <a:alphaModFix/>
            </a:blip>
            <a:srcRect b="59178" l="26002" r="63021" t="28861"/>
            <a:stretch/>
          </p:blipFill>
          <p:spPr>
            <a:xfrm>
              <a:off x="13920875" y="4143447"/>
              <a:ext cx="547600" cy="62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28"/>
            <p:cNvPicPr preferRelativeResize="0"/>
            <p:nvPr/>
          </p:nvPicPr>
          <p:blipFill rotWithShape="1">
            <a:blip r:embed="rId6">
              <a:alphaModFix/>
            </a:blip>
            <a:srcRect b="59178" l="26002" r="63021" t="28861"/>
            <a:stretch/>
          </p:blipFill>
          <p:spPr>
            <a:xfrm>
              <a:off x="13920875" y="6768997"/>
              <a:ext cx="547600" cy="62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28"/>
            <p:cNvPicPr preferRelativeResize="0"/>
            <p:nvPr/>
          </p:nvPicPr>
          <p:blipFill rotWithShape="1">
            <a:blip r:embed="rId3">
              <a:alphaModFix/>
            </a:blip>
            <a:srcRect b="60174" l="40638" r="50034" t="27865"/>
            <a:stretch/>
          </p:blipFill>
          <p:spPr>
            <a:xfrm>
              <a:off x="12637350" y="4067247"/>
              <a:ext cx="465325" cy="62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28"/>
            <p:cNvPicPr preferRelativeResize="0"/>
            <p:nvPr/>
          </p:nvPicPr>
          <p:blipFill rotWithShape="1">
            <a:blip r:embed="rId3">
              <a:alphaModFix/>
            </a:blip>
            <a:srcRect b="60174" l="40638" r="50034" t="27865"/>
            <a:stretch/>
          </p:blipFill>
          <p:spPr>
            <a:xfrm>
              <a:off x="15327812" y="4067247"/>
              <a:ext cx="465325" cy="62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28"/>
            <p:cNvPicPr preferRelativeResize="0"/>
            <p:nvPr/>
          </p:nvPicPr>
          <p:blipFill rotWithShape="1">
            <a:blip r:embed="rId3">
              <a:alphaModFix/>
            </a:blip>
            <a:srcRect b="60174" l="40638" r="50034" t="27865"/>
            <a:stretch/>
          </p:blipFill>
          <p:spPr>
            <a:xfrm>
              <a:off x="12637350" y="6707872"/>
              <a:ext cx="465325" cy="62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28"/>
            <p:cNvPicPr preferRelativeResize="0"/>
            <p:nvPr/>
          </p:nvPicPr>
          <p:blipFill rotWithShape="1">
            <a:blip r:embed="rId3">
              <a:alphaModFix/>
            </a:blip>
            <a:srcRect b="60174" l="40638" r="50034" t="27865"/>
            <a:stretch/>
          </p:blipFill>
          <p:spPr>
            <a:xfrm>
              <a:off x="15286687" y="6707872"/>
              <a:ext cx="465325" cy="62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28"/>
            <p:cNvPicPr preferRelativeResize="0"/>
            <p:nvPr/>
          </p:nvPicPr>
          <p:blipFill rotWithShape="1">
            <a:blip r:embed="rId6">
              <a:alphaModFix/>
            </a:blip>
            <a:srcRect b="59178" l="26002" r="63021" t="28861"/>
            <a:stretch/>
          </p:blipFill>
          <p:spPr>
            <a:xfrm>
              <a:off x="12596212" y="5425660"/>
              <a:ext cx="547600" cy="62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28"/>
            <p:cNvPicPr preferRelativeResize="0"/>
            <p:nvPr/>
          </p:nvPicPr>
          <p:blipFill rotWithShape="1">
            <a:blip r:embed="rId6">
              <a:alphaModFix/>
            </a:blip>
            <a:srcRect b="59178" l="26002" r="63021" t="28861"/>
            <a:stretch/>
          </p:blipFill>
          <p:spPr>
            <a:xfrm>
              <a:off x="15286675" y="5387560"/>
              <a:ext cx="547600" cy="62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28"/>
            <p:cNvPicPr preferRelativeResize="0"/>
            <p:nvPr/>
          </p:nvPicPr>
          <p:blipFill rotWithShape="1">
            <a:blip r:embed="rId3">
              <a:alphaModFix/>
            </a:blip>
            <a:srcRect b="57433" l="39331" r="47601" t="27118"/>
            <a:stretch/>
          </p:blipFill>
          <p:spPr>
            <a:xfrm>
              <a:off x="12552175" y="4034222"/>
              <a:ext cx="651900" cy="808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28"/>
            <p:cNvPicPr preferRelativeResize="0"/>
            <p:nvPr/>
          </p:nvPicPr>
          <p:blipFill rotWithShape="1">
            <a:blip r:embed="rId3">
              <a:alphaModFix/>
            </a:blip>
            <a:srcRect b="57433" l="39331" r="47601" t="27118"/>
            <a:stretch/>
          </p:blipFill>
          <p:spPr>
            <a:xfrm>
              <a:off x="15219175" y="4034222"/>
              <a:ext cx="651900" cy="808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28"/>
            <p:cNvPicPr preferRelativeResize="0"/>
            <p:nvPr/>
          </p:nvPicPr>
          <p:blipFill rotWithShape="1">
            <a:blip r:embed="rId3">
              <a:alphaModFix/>
            </a:blip>
            <a:srcRect b="57433" l="39662" r="47601" t="28829"/>
            <a:stretch/>
          </p:blipFill>
          <p:spPr>
            <a:xfrm rot="-10799995">
              <a:off x="15219175" y="6714263"/>
              <a:ext cx="635375" cy="718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28"/>
            <p:cNvPicPr preferRelativeResize="0"/>
            <p:nvPr/>
          </p:nvPicPr>
          <p:blipFill rotWithShape="1">
            <a:blip r:embed="rId3">
              <a:alphaModFix/>
            </a:blip>
            <a:srcRect b="57433" l="40301" r="47601" t="28331"/>
            <a:stretch/>
          </p:blipFill>
          <p:spPr>
            <a:xfrm rot="-10799995">
              <a:off x="12552175" y="6701225"/>
              <a:ext cx="603500" cy="7448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1" name="Google Shape;231;p28"/>
          <p:cNvSpPr txBox="1"/>
          <p:nvPr/>
        </p:nvSpPr>
        <p:spPr>
          <a:xfrm>
            <a:off x="10620950" y="7639875"/>
            <a:ext cx="6755400" cy="15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Flash</a:t>
            </a: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your program to see you results, you may have to adjust your values slightly to make it look the same.</a:t>
            </a:r>
            <a:endParaRPr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28"/>
          <p:cNvSpPr txBox="1"/>
          <p:nvPr>
            <p:ph idx="4294967295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Task 3 - Controlling individual LEDs - part 2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29"/>
          <p:cNvSpPr txBox="1"/>
          <p:nvPr/>
        </p:nvSpPr>
        <p:spPr>
          <a:xfrm>
            <a:off x="621800" y="2476300"/>
            <a:ext cx="8182800" cy="16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Create a new program to create your own image. 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Flash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the program to your micro:bit, to see your image displayed.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9" name="Google Shape;23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3750" y="2876550"/>
            <a:ext cx="4655200" cy="381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9"/>
          <p:cNvSpPr txBox="1"/>
          <p:nvPr/>
        </p:nvSpPr>
        <p:spPr>
          <a:xfrm>
            <a:off x="13498350" y="6394975"/>
            <a:ext cx="36987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micro:bit Foundation</a:t>
            </a:r>
            <a:endParaRPr/>
          </a:p>
        </p:txBody>
      </p:sp>
      <p:sp>
        <p:nvSpPr>
          <p:cNvPr id="241" name="Google Shape;241;p29"/>
          <p:cNvSpPr txBox="1"/>
          <p:nvPr>
            <p:ph idx="4294967295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