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9e25294d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9e25294d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200"/>
              <a:buChar char="–"/>
              <a:defRPr sz="2400"/>
            </a:lvl5pPr>
            <a:lvl6pPr indent="-3048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6pPr>
            <a:lvl7pPr indent="-292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7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11" Type="http://schemas.openxmlformats.org/officeDocument/2006/relationships/image" Target="../media/image9.png"/><Relationship Id="rId10" Type="http://schemas.openxmlformats.org/officeDocument/2006/relationships/image" Target="../media/image15.png"/><Relationship Id="rId12" Type="http://schemas.openxmlformats.org/officeDocument/2006/relationships/image" Target="../media/image8.png"/><Relationship Id="rId9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4294967295" type="ctrTitle"/>
          </p:nvPr>
        </p:nvSpPr>
        <p:spPr>
          <a:xfrm>
            <a:off x="917950" y="2876300"/>
            <a:ext cx="13006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Prove an Expression Will Be a Multiple of a Given Number</a:t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4" name="Google Shape;34;p7"/>
          <p:cNvSpPr txBox="1"/>
          <p:nvPr>
            <p:ph idx="4294967295" type="subTitle"/>
          </p:nvPr>
        </p:nvSpPr>
        <p:spPr>
          <a:xfrm>
            <a:off x="917950" y="7473475"/>
            <a:ext cx="150783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Davies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B3241"/>
                </a:solidFill>
              </a:rPr>
              <a:t>Please note some slides do have colour images on them</a:t>
            </a:r>
            <a:endParaRPr b="1"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Prove an expression will be a multiple of a number</a:t>
            </a:r>
            <a:endParaRPr/>
          </a:p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62" r="-1303" t="-31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2" name="Google Shape;42;p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8"/>
          <p:cNvSpPr txBox="1"/>
          <p:nvPr/>
        </p:nvSpPr>
        <p:spPr>
          <a:xfrm>
            <a:off x="9144000" y="1849612"/>
            <a:ext cx="7783200" cy="803763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262" r="-2281" t="-3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Prove an expression will be a multiple of a number</a:t>
            </a:r>
            <a:endParaRPr/>
          </a:p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 Prove that the difference between the squares of any two terms in the sequence is always a multiple of 64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20, 28, 36, 44, 52 …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Prove an expression will be a multiple of a number</a:t>
            </a:r>
            <a:endParaRPr/>
          </a:p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 Take a 3 digit number.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Reverse the digits to form a second 3 digit number.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Prove that the difference between the two 3 digit numbers is a multiple of 9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" name="Google Shape;66;p1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Prove an expression will be a multiple of a number</a:t>
            </a:r>
            <a:endParaRPr/>
          </a:p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62" r="-1303" t="-31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4" name="Google Shape;74;p1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2"/>
          <p:cNvSpPr txBox="1"/>
          <p:nvPr/>
        </p:nvSpPr>
        <p:spPr>
          <a:xfrm>
            <a:off x="936800" y="4288535"/>
            <a:ext cx="6392712" cy="6463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" name="Google Shape;77;p12"/>
          <p:cNvSpPr txBox="1"/>
          <p:nvPr/>
        </p:nvSpPr>
        <p:spPr>
          <a:xfrm>
            <a:off x="4945435" y="4898934"/>
            <a:ext cx="2494465" cy="6463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3076" l="0" r="-202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12"/>
          <p:cNvSpPr txBox="1"/>
          <p:nvPr/>
        </p:nvSpPr>
        <p:spPr>
          <a:xfrm>
            <a:off x="936800" y="7039019"/>
            <a:ext cx="6647589" cy="64633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9" name="Google Shape;79;p12"/>
          <p:cNvSpPr txBox="1"/>
          <p:nvPr/>
        </p:nvSpPr>
        <p:spPr>
          <a:xfrm>
            <a:off x="4945435" y="7649418"/>
            <a:ext cx="3004220" cy="64633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1153" l="0" r="-16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0" name="Google Shape;80;p12"/>
          <p:cNvSpPr txBox="1"/>
          <p:nvPr/>
        </p:nvSpPr>
        <p:spPr>
          <a:xfrm>
            <a:off x="9144000" y="1849612"/>
            <a:ext cx="7783200" cy="803763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3262" r="-2281" t="-3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12"/>
          <p:cNvSpPr txBox="1"/>
          <p:nvPr/>
        </p:nvSpPr>
        <p:spPr>
          <a:xfrm>
            <a:off x="9162850" y="4373642"/>
            <a:ext cx="7134710" cy="64633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2" name="Google Shape;82;p12"/>
          <p:cNvSpPr txBox="1"/>
          <p:nvPr/>
        </p:nvSpPr>
        <p:spPr>
          <a:xfrm>
            <a:off x="13424402" y="4984041"/>
            <a:ext cx="2981585" cy="64633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1153" l="0" r="-169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12"/>
          <p:cNvSpPr txBox="1"/>
          <p:nvPr/>
        </p:nvSpPr>
        <p:spPr>
          <a:xfrm>
            <a:off x="9179065" y="6938501"/>
            <a:ext cx="7707174" cy="64633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14502202" y="7570978"/>
            <a:ext cx="2494465" cy="64633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21153" l="0" r="-201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Prove an expression will be a multiple of a number</a:t>
            </a:r>
            <a:endParaRPr/>
          </a:p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 Prove that the difference between the squares of any two terms in the sequence is always a multiple of 64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20, 28, 36, 44, 52 …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705413" y="7011986"/>
            <a:ext cx="11521167" cy="6463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156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5735184" y="7804439"/>
            <a:ext cx="5337680" cy="6463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1153" l="0" r="-71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2652036" y="5237489"/>
            <a:ext cx="4161780" cy="63094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3331" l="-4253" r="-607" t="-137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Prove an expression will be a multiple of a number</a:t>
            </a:r>
            <a:endParaRPr/>
          </a:p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 Take a 3 digit number.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Reverse the digits to form a second 3 digit number.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Prove that the difference between the two 3 digit numbers is a multiple of 9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1841103" y="6294455"/>
            <a:ext cx="7302897" cy="6309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1568" l="0" r="-51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1377192" y="7076028"/>
            <a:ext cx="7587526" cy="6463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115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4301398" y="5143500"/>
            <a:ext cx="1016304" cy="116955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645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6214179" y="5347269"/>
            <a:ext cx="2322752" cy="63094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372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1377192" y="7872990"/>
            <a:ext cx="2837059" cy="64633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4074021" y="7867372"/>
            <a:ext cx="3476657" cy="64633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1153" l="0" r="-145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