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Lst>
  <p:sldSz cy="7714800" cx="137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65121" y="685800"/>
            <a:ext cx="6128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8d9d9730f2_0_0:notes"/>
          <p:cNvSpPr/>
          <p:nvPr>
            <p:ph idx="2" type="sldImg"/>
          </p:nvPr>
        </p:nvSpPr>
        <p:spPr>
          <a:xfrm>
            <a:off x="364821" y="685800"/>
            <a:ext cx="61284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 name="Google Shape;72;g8d9d9730f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8b428599d7_0_477:notes"/>
          <p:cNvSpPr/>
          <p:nvPr>
            <p:ph idx="2" type="sldImg"/>
          </p:nvPr>
        </p:nvSpPr>
        <p:spPr>
          <a:xfrm>
            <a:off x="364821" y="685800"/>
            <a:ext cx="61284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g8b428599d7_0_4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GB"/>
              <a:t>For the independent task, you need to have a go at creating your own routine, it could be during the morning like we’ve just done together, or it could be part of your afternoon or even your bedtime routine. You can use these time adverbials to help you describe the events in </a:t>
            </a:r>
            <a:r>
              <a:rPr lang="en-GB"/>
              <a:t>chronological</a:t>
            </a:r>
            <a:r>
              <a:rPr lang="en-GB"/>
              <a:t> order and you can draw what the event is in these boxes here.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8bd0a6ed25_0_0:notes"/>
          <p:cNvSpPr/>
          <p:nvPr>
            <p:ph idx="2" type="sldImg"/>
          </p:nvPr>
        </p:nvSpPr>
        <p:spPr>
          <a:xfrm>
            <a:off x="364821" y="685800"/>
            <a:ext cx="61284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g8bd0a6ed2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GB"/>
              <a:t>For the independent task, you need to have a go at creating your own routine, it could be during the morning like we’ve just done together, or it could be part of your afternoon or even your bedtime routine. You can use these time adverbials to help you describe the events in chronological order and you can draw what the event is in these boxes here.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bd0a6ed25_0_10:notes"/>
          <p:cNvSpPr/>
          <p:nvPr>
            <p:ph idx="2" type="sldImg"/>
          </p:nvPr>
        </p:nvSpPr>
        <p:spPr>
          <a:xfrm>
            <a:off x="364821" y="685800"/>
            <a:ext cx="61284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g8bd0a6ed25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692077" y="2157099"/>
            <a:ext cx="12403800" cy="27918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rgbClr val="000000"/>
              </a:buClr>
              <a:buSzPts val="6800"/>
              <a:buFont typeface="Montserrat SemiBold"/>
              <a:buNone/>
              <a:defRPr b="0" sz="4500">
                <a:solidFill>
                  <a:srgbClr val="000000"/>
                </a:solidFill>
                <a:latin typeface="Montserrat SemiBold"/>
                <a:ea typeface="Montserrat SemiBold"/>
                <a:cs typeface="Montserrat SemiBold"/>
                <a:sym typeface="Montserrat SemiBold"/>
              </a:defRPr>
            </a:lvl1pPr>
            <a:lvl2pPr lvl="1" rtl="0" algn="ctr">
              <a:lnSpc>
                <a:spcPct val="100000"/>
              </a:lnSpc>
              <a:spcBef>
                <a:spcPts val="0"/>
              </a:spcBef>
              <a:spcAft>
                <a:spcPts val="0"/>
              </a:spcAft>
              <a:buClr>
                <a:srgbClr val="000000"/>
              </a:buClr>
              <a:buSzPts val="11700"/>
              <a:buNone/>
              <a:defRPr sz="7800">
                <a:solidFill>
                  <a:srgbClr val="000000"/>
                </a:solidFill>
              </a:defRPr>
            </a:lvl2pPr>
            <a:lvl3pPr lvl="2" rtl="0" algn="ctr">
              <a:lnSpc>
                <a:spcPct val="100000"/>
              </a:lnSpc>
              <a:spcBef>
                <a:spcPts val="0"/>
              </a:spcBef>
              <a:spcAft>
                <a:spcPts val="0"/>
              </a:spcAft>
              <a:buClr>
                <a:srgbClr val="000000"/>
              </a:buClr>
              <a:buSzPts val="11700"/>
              <a:buNone/>
              <a:defRPr sz="7800">
                <a:solidFill>
                  <a:srgbClr val="000000"/>
                </a:solidFill>
              </a:defRPr>
            </a:lvl3pPr>
            <a:lvl4pPr lvl="3" rtl="0" algn="ctr">
              <a:lnSpc>
                <a:spcPct val="100000"/>
              </a:lnSpc>
              <a:spcBef>
                <a:spcPts val="0"/>
              </a:spcBef>
              <a:spcAft>
                <a:spcPts val="0"/>
              </a:spcAft>
              <a:buClr>
                <a:srgbClr val="000000"/>
              </a:buClr>
              <a:buSzPts val="11700"/>
              <a:buNone/>
              <a:defRPr sz="7800">
                <a:solidFill>
                  <a:srgbClr val="000000"/>
                </a:solidFill>
              </a:defRPr>
            </a:lvl4pPr>
            <a:lvl5pPr lvl="4" rtl="0" algn="ctr">
              <a:lnSpc>
                <a:spcPct val="100000"/>
              </a:lnSpc>
              <a:spcBef>
                <a:spcPts val="0"/>
              </a:spcBef>
              <a:spcAft>
                <a:spcPts val="0"/>
              </a:spcAft>
              <a:buClr>
                <a:srgbClr val="000000"/>
              </a:buClr>
              <a:buSzPts val="11700"/>
              <a:buNone/>
              <a:defRPr sz="7800">
                <a:solidFill>
                  <a:srgbClr val="000000"/>
                </a:solidFill>
              </a:defRPr>
            </a:lvl5pPr>
            <a:lvl6pPr lvl="5" rtl="0" algn="ctr">
              <a:lnSpc>
                <a:spcPct val="100000"/>
              </a:lnSpc>
              <a:spcBef>
                <a:spcPts val="0"/>
              </a:spcBef>
              <a:spcAft>
                <a:spcPts val="0"/>
              </a:spcAft>
              <a:buClr>
                <a:srgbClr val="000000"/>
              </a:buClr>
              <a:buSzPts val="11700"/>
              <a:buNone/>
              <a:defRPr sz="7800">
                <a:solidFill>
                  <a:srgbClr val="000000"/>
                </a:solidFill>
              </a:defRPr>
            </a:lvl6pPr>
            <a:lvl7pPr lvl="6" rtl="0" algn="ctr">
              <a:lnSpc>
                <a:spcPct val="100000"/>
              </a:lnSpc>
              <a:spcBef>
                <a:spcPts val="0"/>
              </a:spcBef>
              <a:spcAft>
                <a:spcPts val="0"/>
              </a:spcAft>
              <a:buClr>
                <a:srgbClr val="000000"/>
              </a:buClr>
              <a:buSzPts val="11700"/>
              <a:buNone/>
              <a:defRPr sz="7800">
                <a:solidFill>
                  <a:srgbClr val="000000"/>
                </a:solidFill>
              </a:defRPr>
            </a:lvl7pPr>
            <a:lvl8pPr lvl="7" rtl="0" algn="ctr">
              <a:lnSpc>
                <a:spcPct val="100000"/>
              </a:lnSpc>
              <a:spcBef>
                <a:spcPts val="0"/>
              </a:spcBef>
              <a:spcAft>
                <a:spcPts val="0"/>
              </a:spcAft>
              <a:buClr>
                <a:srgbClr val="000000"/>
              </a:buClr>
              <a:buSzPts val="11700"/>
              <a:buNone/>
              <a:defRPr sz="7800">
                <a:solidFill>
                  <a:srgbClr val="000000"/>
                </a:solidFill>
              </a:defRPr>
            </a:lvl8pPr>
            <a:lvl9pPr lvl="8" rtl="0" algn="ctr">
              <a:lnSpc>
                <a:spcPct val="100000"/>
              </a:lnSpc>
              <a:spcBef>
                <a:spcPts val="0"/>
              </a:spcBef>
              <a:spcAft>
                <a:spcPts val="0"/>
              </a:spcAft>
              <a:buClr>
                <a:srgbClr val="000000"/>
              </a:buClr>
              <a:buSzPts val="11700"/>
              <a:buNone/>
              <a:defRPr sz="7800">
                <a:solidFill>
                  <a:srgbClr val="000000"/>
                </a:solidFill>
              </a:defRPr>
            </a:lvl9pPr>
          </a:lstStyle>
          <a:p/>
        </p:txBody>
      </p:sp>
      <p:sp>
        <p:nvSpPr>
          <p:cNvPr id="12" name="Google Shape;12;p2"/>
          <p:cNvSpPr txBox="1"/>
          <p:nvPr>
            <p:ph idx="1" type="subTitle"/>
          </p:nvPr>
        </p:nvSpPr>
        <p:spPr>
          <a:xfrm>
            <a:off x="692077" y="667499"/>
            <a:ext cx="12403800" cy="11889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rgbClr val="000000"/>
              </a:buClr>
              <a:buSzPts val="4100"/>
              <a:buNone/>
              <a:defRPr sz="2700">
                <a:solidFill>
                  <a:srgbClr val="000000"/>
                </a:solidFill>
              </a:defRPr>
            </a:lvl1pPr>
            <a:lvl2pPr lvl="1" rtl="0" algn="ctr">
              <a:lnSpc>
                <a:spcPct val="100000"/>
              </a:lnSpc>
              <a:spcBef>
                <a:spcPts val="0"/>
              </a:spcBef>
              <a:spcAft>
                <a:spcPts val="0"/>
              </a:spcAft>
              <a:buClr>
                <a:srgbClr val="000000"/>
              </a:buClr>
              <a:buSzPts val="6300"/>
              <a:buNone/>
              <a:defRPr sz="4200">
                <a:solidFill>
                  <a:srgbClr val="000000"/>
                </a:solidFill>
              </a:defRPr>
            </a:lvl2pPr>
            <a:lvl3pPr lvl="2" rtl="0" algn="ctr">
              <a:lnSpc>
                <a:spcPct val="100000"/>
              </a:lnSpc>
              <a:spcBef>
                <a:spcPts val="0"/>
              </a:spcBef>
              <a:spcAft>
                <a:spcPts val="0"/>
              </a:spcAft>
              <a:buClr>
                <a:srgbClr val="000000"/>
              </a:buClr>
              <a:buSzPts val="6300"/>
              <a:buNone/>
              <a:defRPr sz="4200">
                <a:solidFill>
                  <a:srgbClr val="000000"/>
                </a:solidFill>
              </a:defRPr>
            </a:lvl3pPr>
            <a:lvl4pPr lvl="3" rtl="0" algn="ctr">
              <a:lnSpc>
                <a:spcPct val="100000"/>
              </a:lnSpc>
              <a:spcBef>
                <a:spcPts val="0"/>
              </a:spcBef>
              <a:spcAft>
                <a:spcPts val="0"/>
              </a:spcAft>
              <a:buClr>
                <a:srgbClr val="000000"/>
              </a:buClr>
              <a:buSzPts val="6300"/>
              <a:buNone/>
              <a:defRPr sz="4200">
                <a:solidFill>
                  <a:srgbClr val="000000"/>
                </a:solidFill>
              </a:defRPr>
            </a:lvl4pPr>
            <a:lvl5pPr lvl="4" rtl="0" algn="ctr">
              <a:lnSpc>
                <a:spcPct val="100000"/>
              </a:lnSpc>
              <a:spcBef>
                <a:spcPts val="0"/>
              </a:spcBef>
              <a:spcAft>
                <a:spcPts val="0"/>
              </a:spcAft>
              <a:buClr>
                <a:srgbClr val="000000"/>
              </a:buClr>
              <a:buSzPts val="6300"/>
              <a:buNone/>
              <a:defRPr sz="4200">
                <a:solidFill>
                  <a:srgbClr val="000000"/>
                </a:solidFill>
              </a:defRPr>
            </a:lvl5pPr>
            <a:lvl6pPr lvl="5" rtl="0" algn="ctr">
              <a:lnSpc>
                <a:spcPct val="100000"/>
              </a:lnSpc>
              <a:spcBef>
                <a:spcPts val="0"/>
              </a:spcBef>
              <a:spcAft>
                <a:spcPts val="0"/>
              </a:spcAft>
              <a:buClr>
                <a:srgbClr val="000000"/>
              </a:buClr>
              <a:buSzPts val="6300"/>
              <a:buNone/>
              <a:defRPr sz="4200">
                <a:solidFill>
                  <a:srgbClr val="000000"/>
                </a:solidFill>
              </a:defRPr>
            </a:lvl6pPr>
            <a:lvl7pPr lvl="6" rtl="0" algn="ctr">
              <a:lnSpc>
                <a:spcPct val="100000"/>
              </a:lnSpc>
              <a:spcBef>
                <a:spcPts val="0"/>
              </a:spcBef>
              <a:spcAft>
                <a:spcPts val="0"/>
              </a:spcAft>
              <a:buClr>
                <a:srgbClr val="000000"/>
              </a:buClr>
              <a:buSzPts val="6300"/>
              <a:buNone/>
              <a:defRPr sz="4200">
                <a:solidFill>
                  <a:srgbClr val="000000"/>
                </a:solidFill>
              </a:defRPr>
            </a:lvl7pPr>
            <a:lvl8pPr lvl="7" rtl="0" algn="ctr">
              <a:lnSpc>
                <a:spcPct val="100000"/>
              </a:lnSpc>
              <a:spcBef>
                <a:spcPts val="0"/>
              </a:spcBef>
              <a:spcAft>
                <a:spcPts val="0"/>
              </a:spcAft>
              <a:buClr>
                <a:srgbClr val="000000"/>
              </a:buClr>
              <a:buSzPts val="6300"/>
              <a:buNone/>
              <a:defRPr sz="4200">
                <a:solidFill>
                  <a:srgbClr val="000000"/>
                </a:solidFill>
              </a:defRPr>
            </a:lvl8pPr>
            <a:lvl9pPr lvl="8" rtl="0" algn="ctr">
              <a:lnSpc>
                <a:spcPct val="100000"/>
              </a:lnSpc>
              <a:spcBef>
                <a:spcPts val="0"/>
              </a:spcBef>
              <a:spcAft>
                <a:spcPts val="0"/>
              </a:spcAft>
              <a:buClr>
                <a:srgbClr val="000000"/>
              </a:buClr>
              <a:buSzPts val="6300"/>
              <a:buNone/>
              <a:defRPr sz="4200">
                <a:solidFill>
                  <a:srgbClr val="000000"/>
                </a:solidFill>
              </a:defRPr>
            </a:lvl9pPr>
          </a:lstStyle>
          <a:p/>
        </p:txBody>
      </p:sp>
      <p:sp>
        <p:nvSpPr>
          <p:cNvPr id="13" name="Google Shape;13;p2"/>
          <p:cNvSpPr txBox="1"/>
          <p:nvPr>
            <p:ph idx="2" type="subTitle"/>
          </p:nvPr>
        </p:nvSpPr>
        <p:spPr>
          <a:xfrm>
            <a:off x="692077" y="6157854"/>
            <a:ext cx="5957700" cy="929100"/>
          </a:xfrm>
          <a:prstGeom prst="rect">
            <a:avLst/>
          </a:prstGeom>
          <a:noFill/>
          <a:ln>
            <a:noFill/>
          </a:ln>
        </p:spPr>
        <p:txBody>
          <a:bodyPr anchorCtr="0" anchor="b" bIns="0" lIns="0" spcFirstLastPara="1" rIns="0" wrap="square" tIns="0">
            <a:noAutofit/>
          </a:bodyPr>
          <a:lstStyle>
            <a:lvl1pPr lvl="0" rtl="0" algn="l">
              <a:lnSpc>
                <a:spcPct val="130000"/>
              </a:lnSpc>
              <a:spcBef>
                <a:spcPts val="1500"/>
              </a:spcBef>
              <a:spcAft>
                <a:spcPts val="0"/>
              </a:spcAft>
              <a:buSzPts val="3600"/>
              <a:buNone/>
              <a:defRPr sz="2100">
                <a:solidFill>
                  <a:srgbClr val="000000"/>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solidFill>
                  <a:srgbClr val="000000"/>
                </a:solidFill>
              </a:defRPr>
            </a:lvl2pPr>
            <a:lvl3pPr lvl="2" rtl="0" algn="l">
              <a:lnSpc>
                <a:spcPct val="130000"/>
              </a:lnSpc>
              <a:spcBef>
                <a:spcPts val="1500"/>
              </a:spcBef>
              <a:spcAft>
                <a:spcPts val="0"/>
              </a:spcAft>
              <a:buSzPts val="3200"/>
              <a:buNone/>
              <a:defRPr>
                <a:solidFill>
                  <a:srgbClr val="000000"/>
                </a:solidFill>
              </a:defRPr>
            </a:lvl3pPr>
            <a:lvl4pPr lvl="3" rtl="0" algn="l">
              <a:lnSpc>
                <a:spcPct val="130000"/>
              </a:lnSpc>
              <a:spcBef>
                <a:spcPts val="1500"/>
              </a:spcBef>
              <a:spcAft>
                <a:spcPts val="0"/>
              </a:spcAft>
              <a:buSzPts val="3200"/>
              <a:buNone/>
              <a:defRPr>
                <a:solidFill>
                  <a:srgbClr val="000000"/>
                </a:solidFill>
              </a:defRPr>
            </a:lvl4pPr>
            <a:lvl5pPr lvl="4" rtl="0" algn="l">
              <a:lnSpc>
                <a:spcPct val="130000"/>
              </a:lnSpc>
              <a:spcBef>
                <a:spcPts val="1500"/>
              </a:spcBef>
              <a:spcAft>
                <a:spcPts val="0"/>
              </a:spcAft>
              <a:buSzPts val="2700"/>
              <a:buNone/>
              <a:defRPr>
                <a:solidFill>
                  <a:srgbClr val="000000"/>
                </a:solidFill>
              </a:defRPr>
            </a:lvl5pPr>
            <a:lvl6pPr lvl="5" rtl="0" algn="l">
              <a:lnSpc>
                <a:spcPct val="130000"/>
              </a:lnSpc>
              <a:spcBef>
                <a:spcPts val="1500"/>
              </a:spcBef>
              <a:spcAft>
                <a:spcPts val="0"/>
              </a:spcAft>
              <a:buSzPts val="2700"/>
              <a:buNone/>
              <a:defRPr>
                <a:solidFill>
                  <a:srgbClr val="000000"/>
                </a:solidFill>
              </a:defRPr>
            </a:lvl6pPr>
            <a:lvl7pPr lvl="6" rtl="0" algn="l">
              <a:lnSpc>
                <a:spcPct val="130000"/>
              </a:lnSpc>
              <a:spcBef>
                <a:spcPts val="1500"/>
              </a:spcBef>
              <a:spcAft>
                <a:spcPts val="0"/>
              </a:spcAft>
              <a:buSzPts val="2300"/>
              <a:buNone/>
              <a:defRPr>
                <a:solidFill>
                  <a:srgbClr val="000000"/>
                </a:solidFill>
              </a:defRPr>
            </a:lvl7pPr>
            <a:lvl8pPr lvl="7" rtl="0" algn="l">
              <a:lnSpc>
                <a:spcPct val="130000"/>
              </a:lnSpc>
              <a:spcBef>
                <a:spcPts val="1500"/>
              </a:spcBef>
              <a:spcAft>
                <a:spcPts val="0"/>
              </a:spcAft>
              <a:buSzPts val="2300"/>
              <a:buNone/>
              <a:defRPr>
                <a:solidFill>
                  <a:srgbClr val="000000"/>
                </a:solidFill>
              </a:defRPr>
            </a:lvl8pPr>
            <a:lvl9pPr lvl="8" rtl="0" algn="l">
              <a:lnSpc>
                <a:spcPct val="130000"/>
              </a:lnSpc>
              <a:spcBef>
                <a:spcPts val="1500"/>
              </a:spcBef>
              <a:spcAft>
                <a:spcPts val="1500"/>
              </a:spcAft>
              <a:buSzPts val="1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9523436" y="5426306"/>
            <a:ext cx="3539188" cy="1922961"/>
          </a:xfrm>
          <a:prstGeom prst="rect">
            <a:avLst/>
          </a:prstGeom>
          <a:noFill/>
          <a:ln>
            <a:noFill/>
          </a:ln>
        </p:spPr>
      </p:pic>
      <p:sp>
        <p:nvSpPr>
          <p:cNvPr id="15" name="Google Shape;15;p2"/>
          <p:cNvSpPr/>
          <p:nvPr/>
        </p:nvSpPr>
        <p:spPr>
          <a:xfrm>
            <a:off x="13117336" y="6688410"/>
            <a:ext cx="670500" cy="1026300"/>
          </a:xfrm>
          <a:prstGeom prst="rect">
            <a:avLst/>
          </a:prstGeom>
          <a:solidFill>
            <a:schemeClr val="dk1"/>
          </a:solidFill>
          <a:ln>
            <a:noFill/>
          </a:ln>
        </p:spPr>
        <p:txBody>
          <a:bodyPr anchorCtr="0" anchor="ctr" bIns="137625" lIns="137625" spcFirstLastPara="1" rIns="137625" wrap="square" tIns="137625">
            <a:noAutofit/>
          </a:bodyPr>
          <a:lstStyle/>
          <a:p>
            <a:pPr indent="0" lvl="0" marL="0" marR="0" rtl="0" algn="l">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Multiple choice options">
    <p:spTree>
      <p:nvGrpSpPr>
        <p:cNvPr id="49" name="Shape 49"/>
        <p:cNvGrpSpPr/>
        <p:nvPr/>
      </p:nvGrpSpPr>
      <p:grpSpPr>
        <a:xfrm>
          <a:off x="0" y="0"/>
          <a:ext cx="0" cy="0"/>
          <a:chOff x="0" y="0"/>
          <a:chExt cx="0" cy="0"/>
        </a:xfrm>
      </p:grpSpPr>
      <p:sp>
        <p:nvSpPr>
          <p:cNvPr id="50" name="Google Shape;50;p11"/>
          <p:cNvSpPr txBox="1"/>
          <p:nvPr>
            <p:ph type="title"/>
          </p:nvPr>
        </p:nvSpPr>
        <p:spPr>
          <a:xfrm>
            <a:off x="692077" y="667499"/>
            <a:ext cx="9952800" cy="1221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5000"/>
              <a:buNone/>
              <a:defRPr/>
            </a:lvl1pPr>
            <a:lvl2pPr lvl="1" rtl="0" algn="l">
              <a:lnSpc>
                <a:spcPct val="100000"/>
              </a:lnSpc>
              <a:spcBef>
                <a:spcPts val="0"/>
              </a:spcBef>
              <a:spcAft>
                <a:spcPts val="0"/>
              </a:spcAft>
              <a:buSzPts val="6300"/>
              <a:buNone/>
              <a:defRPr/>
            </a:lvl2pPr>
            <a:lvl3pPr lvl="2" rtl="0" algn="l">
              <a:lnSpc>
                <a:spcPct val="100000"/>
              </a:lnSpc>
              <a:spcBef>
                <a:spcPts val="0"/>
              </a:spcBef>
              <a:spcAft>
                <a:spcPts val="0"/>
              </a:spcAft>
              <a:buSzPts val="6300"/>
              <a:buNone/>
              <a:defRPr/>
            </a:lvl3pPr>
            <a:lvl4pPr lvl="3" rtl="0" algn="l">
              <a:lnSpc>
                <a:spcPct val="100000"/>
              </a:lnSpc>
              <a:spcBef>
                <a:spcPts val="0"/>
              </a:spcBef>
              <a:spcAft>
                <a:spcPts val="0"/>
              </a:spcAft>
              <a:buSzPts val="6300"/>
              <a:buNone/>
              <a:defRPr/>
            </a:lvl4pPr>
            <a:lvl5pPr lvl="4" rtl="0" algn="l">
              <a:lnSpc>
                <a:spcPct val="100000"/>
              </a:lnSpc>
              <a:spcBef>
                <a:spcPts val="0"/>
              </a:spcBef>
              <a:spcAft>
                <a:spcPts val="0"/>
              </a:spcAft>
              <a:buSzPts val="6300"/>
              <a:buNone/>
              <a:defRPr/>
            </a:lvl5pPr>
            <a:lvl6pPr lvl="5" rtl="0" algn="l">
              <a:lnSpc>
                <a:spcPct val="100000"/>
              </a:lnSpc>
              <a:spcBef>
                <a:spcPts val="0"/>
              </a:spcBef>
              <a:spcAft>
                <a:spcPts val="0"/>
              </a:spcAft>
              <a:buSzPts val="6300"/>
              <a:buNone/>
              <a:defRPr/>
            </a:lvl6pPr>
            <a:lvl7pPr lvl="6" rtl="0" algn="l">
              <a:lnSpc>
                <a:spcPct val="100000"/>
              </a:lnSpc>
              <a:spcBef>
                <a:spcPts val="0"/>
              </a:spcBef>
              <a:spcAft>
                <a:spcPts val="0"/>
              </a:spcAft>
              <a:buSzPts val="6300"/>
              <a:buNone/>
              <a:defRPr/>
            </a:lvl7pPr>
            <a:lvl8pPr lvl="7" rtl="0" algn="l">
              <a:lnSpc>
                <a:spcPct val="100000"/>
              </a:lnSpc>
              <a:spcBef>
                <a:spcPts val="0"/>
              </a:spcBef>
              <a:spcAft>
                <a:spcPts val="0"/>
              </a:spcAft>
              <a:buSzPts val="6300"/>
              <a:buNone/>
              <a:defRPr/>
            </a:lvl8pPr>
            <a:lvl9pPr lvl="8" rtl="0" algn="l">
              <a:lnSpc>
                <a:spcPct val="100000"/>
              </a:lnSpc>
              <a:spcBef>
                <a:spcPts val="0"/>
              </a:spcBef>
              <a:spcAft>
                <a:spcPts val="0"/>
              </a:spcAft>
              <a:buSzPts val="6300"/>
              <a:buNone/>
              <a:defRPr/>
            </a:lvl9pPr>
          </a:lstStyle>
          <a:p/>
        </p:txBody>
      </p:sp>
      <p:sp>
        <p:nvSpPr>
          <p:cNvPr id="51" name="Google Shape;51;p11"/>
          <p:cNvSpPr txBox="1"/>
          <p:nvPr>
            <p:ph idx="1" type="subTitle"/>
          </p:nvPr>
        </p:nvSpPr>
        <p:spPr>
          <a:xfrm>
            <a:off x="692077" y="2157099"/>
            <a:ext cx="4717200" cy="680100"/>
          </a:xfrm>
          <a:prstGeom prst="rect">
            <a:avLst/>
          </a:prstGeom>
          <a:solidFill>
            <a:schemeClr val="accent1"/>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52" name="Google Shape;52;p11"/>
          <p:cNvSpPr txBox="1"/>
          <p:nvPr>
            <p:ph idx="2" type="body"/>
          </p:nvPr>
        </p:nvSpPr>
        <p:spPr>
          <a:xfrm>
            <a:off x="692077" y="3104931"/>
            <a:ext cx="5957700" cy="946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a:lvl5pPr>
            <a:lvl6pPr indent="-400050" lvl="5" marL="2743200" rtl="0" algn="l">
              <a:lnSpc>
                <a:spcPct val="130000"/>
              </a:lnSpc>
              <a:spcBef>
                <a:spcPts val="900"/>
              </a:spcBef>
              <a:spcAft>
                <a:spcPts val="0"/>
              </a:spcAft>
              <a:buSzPts val="2700"/>
              <a:buChar char="–"/>
              <a:defRPr/>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53" name="Google Shape;53;p11"/>
          <p:cNvSpPr txBox="1"/>
          <p:nvPr>
            <p:ph idx="3" type="subTitle"/>
          </p:nvPr>
        </p:nvSpPr>
        <p:spPr>
          <a:xfrm>
            <a:off x="7138276" y="2157099"/>
            <a:ext cx="4717200" cy="680100"/>
          </a:xfrm>
          <a:prstGeom prst="rect">
            <a:avLst/>
          </a:prstGeom>
          <a:solidFill>
            <a:schemeClr val="accent4"/>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54" name="Google Shape;54;p11"/>
          <p:cNvSpPr txBox="1"/>
          <p:nvPr>
            <p:ph idx="4" type="body"/>
          </p:nvPr>
        </p:nvSpPr>
        <p:spPr>
          <a:xfrm>
            <a:off x="7138276" y="3104931"/>
            <a:ext cx="5957700" cy="946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a:lvl5pPr>
            <a:lvl6pPr indent="-400050" lvl="5" marL="2743200" rtl="0" algn="l">
              <a:lnSpc>
                <a:spcPct val="130000"/>
              </a:lnSpc>
              <a:spcBef>
                <a:spcPts val="900"/>
              </a:spcBef>
              <a:spcAft>
                <a:spcPts val="0"/>
              </a:spcAft>
              <a:buSzPts val="2700"/>
              <a:buChar char="–"/>
              <a:defRPr/>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55" name="Google Shape;55;p11"/>
          <p:cNvSpPr txBox="1"/>
          <p:nvPr>
            <p:ph idx="5" type="subTitle"/>
          </p:nvPr>
        </p:nvSpPr>
        <p:spPr>
          <a:xfrm>
            <a:off x="692077" y="4428304"/>
            <a:ext cx="4717200" cy="680100"/>
          </a:xfrm>
          <a:prstGeom prst="rect">
            <a:avLst/>
          </a:prstGeom>
          <a:solidFill>
            <a:schemeClr val="accent3"/>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56" name="Google Shape;56;p11"/>
          <p:cNvSpPr txBox="1"/>
          <p:nvPr>
            <p:ph idx="6" type="body"/>
          </p:nvPr>
        </p:nvSpPr>
        <p:spPr>
          <a:xfrm>
            <a:off x="692077" y="5376137"/>
            <a:ext cx="5957700" cy="946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a:lvl5pPr>
            <a:lvl6pPr indent="-400050" lvl="5" marL="2743200" rtl="0" algn="l">
              <a:lnSpc>
                <a:spcPct val="130000"/>
              </a:lnSpc>
              <a:spcBef>
                <a:spcPts val="900"/>
              </a:spcBef>
              <a:spcAft>
                <a:spcPts val="0"/>
              </a:spcAft>
              <a:buSzPts val="2700"/>
              <a:buChar char="–"/>
              <a:defRPr/>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57" name="Google Shape;57;p11"/>
          <p:cNvSpPr txBox="1"/>
          <p:nvPr>
            <p:ph idx="7" type="subTitle"/>
          </p:nvPr>
        </p:nvSpPr>
        <p:spPr>
          <a:xfrm>
            <a:off x="7138276" y="4428304"/>
            <a:ext cx="4717200" cy="680100"/>
          </a:xfrm>
          <a:prstGeom prst="rect">
            <a:avLst/>
          </a:prstGeom>
          <a:solidFill>
            <a:schemeClr val="accent5"/>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58" name="Google Shape;58;p11"/>
          <p:cNvSpPr txBox="1"/>
          <p:nvPr>
            <p:ph idx="8" type="body"/>
          </p:nvPr>
        </p:nvSpPr>
        <p:spPr>
          <a:xfrm>
            <a:off x="7138276" y="5376137"/>
            <a:ext cx="5957700" cy="946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a:lvl5pPr>
            <a:lvl6pPr indent="-400050" lvl="5" marL="2743200" rtl="0" algn="l">
              <a:lnSpc>
                <a:spcPct val="130000"/>
              </a:lnSpc>
              <a:spcBef>
                <a:spcPts val="900"/>
              </a:spcBef>
              <a:spcAft>
                <a:spcPts val="0"/>
              </a:spcAft>
              <a:buSzPts val="2700"/>
              <a:buChar char="–"/>
              <a:defRPr/>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59" name="Google Shape;59;p11"/>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1pPr>
            <a:lvl2pPr indent="0" lvl="1"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2pPr>
            <a:lvl3pPr indent="0" lvl="2"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3pPr>
            <a:lvl4pPr indent="0" lvl="3"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4pPr>
            <a:lvl5pPr indent="0" lvl="4"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5pPr>
            <a:lvl6pPr indent="0" lvl="5"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6pPr>
            <a:lvl7pPr indent="0" lvl="6"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7pPr>
            <a:lvl8pPr indent="0" lvl="7"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8pPr>
            <a:lvl9pPr indent="0" lvl="8"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60" name="Shape 60"/>
        <p:cNvGrpSpPr/>
        <p:nvPr/>
      </p:nvGrpSpPr>
      <p:grpSpPr>
        <a:xfrm>
          <a:off x="0" y="0"/>
          <a:ext cx="0" cy="0"/>
          <a:chOff x="0" y="0"/>
          <a:chExt cx="0" cy="0"/>
        </a:xfrm>
      </p:grpSpPr>
      <p:sp>
        <p:nvSpPr>
          <p:cNvPr id="61" name="Google Shape;61;p12"/>
          <p:cNvSpPr txBox="1"/>
          <p:nvPr>
            <p:ph type="title"/>
          </p:nvPr>
        </p:nvSpPr>
        <p:spPr>
          <a:xfrm>
            <a:off x="692077" y="669561"/>
            <a:ext cx="5957700" cy="12204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5000"/>
              <a:buNone/>
              <a:defRPr/>
            </a:lvl1pPr>
            <a:lvl2pPr lvl="1" rtl="0" algn="l">
              <a:lnSpc>
                <a:spcPct val="100000"/>
              </a:lnSpc>
              <a:spcBef>
                <a:spcPts val="0"/>
              </a:spcBef>
              <a:spcAft>
                <a:spcPts val="0"/>
              </a:spcAft>
              <a:buSzPts val="5400"/>
              <a:buNone/>
              <a:defRPr sz="3600"/>
            </a:lvl2pPr>
            <a:lvl3pPr lvl="2" rtl="0" algn="l">
              <a:lnSpc>
                <a:spcPct val="100000"/>
              </a:lnSpc>
              <a:spcBef>
                <a:spcPts val="0"/>
              </a:spcBef>
              <a:spcAft>
                <a:spcPts val="0"/>
              </a:spcAft>
              <a:buSzPts val="5400"/>
              <a:buNone/>
              <a:defRPr sz="3600"/>
            </a:lvl3pPr>
            <a:lvl4pPr lvl="3" rtl="0" algn="l">
              <a:lnSpc>
                <a:spcPct val="100000"/>
              </a:lnSpc>
              <a:spcBef>
                <a:spcPts val="0"/>
              </a:spcBef>
              <a:spcAft>
                <a:spcPts val="0"/>
              </a:spcAft>
              <a:buSzPts val="5400"/>
              <a:buNone/>
              <a:defRPr sz="3600"/>
            </a:lvl4pPr>
            <a:lvl5pPr lvl="4" rtl="0" algn="l">
              <a:lnSpc>
                <a:spcPct val="100000"/>
              </a:lnSpc>
              <a:spcBef>
                <a:spcPts val="0"/>
              </a:spcBef>
              <a:spcAft>
                <a:spcPts val="0"/>
              </a:spcAft>
              <a:buSzPts val="5400"/>
              <a:buNone/>
              <a:defRPr sz="3600"/>
            </a:lvl5pPr>
            <a:lvl6pPr lvl="5" rtl="0" algn="l">
              <a:lnSpc>
                <a:spcPct val="100000"/>
              </a:lnSpc>
              <a:spcBef>
                <a:spcPts val="0"/>
              </a:spcBef>
              <a:spcAft>
                <a:spcPts val="0"/>
              </a:spcAft>
              <a:buSzPts val="5400"/>
              <a:buNone/>
              <a:defRPr sz="3600"/>
            </a:lvl6pPr>
            <a:lvl7pPr lvl="6" rtl="0" algn="l">
              <a:lnSpc>
                <a:spcPct val="100000"/>
              </a:lnSpc>
              <a:spcBef>
                <a:spcPts val="0"/>
              </a:spcBef>
              <a:spcAft>
                <a:spcPts val="0"/>
              </a:spcAft>
              <a:buSzPts val="5400"/>
              <a:buNone/>
              <a:defRPr sz="3600"/>
            </a:lvl7pPr>
            <a:lvl8pPr lvl="7" rtl="0" algn="l">
              <a:lnSpc>
                <a:spcPct val="100000"/>
              </a:lnSpc>
              <a:spcBef>
                <a:spcPts val="0"/>
              </a:spcBef>
              <a:spcAft>
                <a:spcPts val="0"/>
              </a:spcAft>
              <a:buSzPts val="5400"/>
              <a:buNone/>
              <a:defRPr sz="3600"/>
            </a:lvl8pPr>
            <a:lvl9pPr lvl="8" rtl="0" algn="l">
              <a:lnSpc>
                <a:spcPct val="100000"/>
              </a:lnSpc>
              <a:spcBef>
                <a:spcPts val="0"/>
              </a:spcBef>
              <a:spcAft>
                <a:spcPts val="0"/>
              </a:spcAft>
              <a:buSzPts val="5400"/>
              <a:buNone/>
              <a:defRPr sz="3600"/>
            </a:lvl9pPr>
          </a:lstStyle>
          <a:p/>
        </p:txBody>
      </p:sp>
      <p:sp>
        <p:nvSpPr>
          <p:cNvPr id="62" name="Google Shape;62;p12"/>
          <p:cNvSpPr txBox="1"/>
          <p:nvPr>
            <p:ph idx="1" type="body"/>
          </p:nvPr>
        </p:nvSpPr>
        <p:spPr>
          <a:xfrm>
            <a:off x="692077" y="2157099"/>
            <a:ext cx="5957700" cy="4471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sz="1800"/>
            </a:lvl5pPr>
            <a:lvl6pPr indent="-400050" lvl="5" marL="2743200" rtl="0" algn="l">
              <a:lnSpc>
                <a:spcPct val="130000"/>
              </a:lnSpc>
              <a:spcBef>
                <a:spcPts val="900"/>
              </a:spcBef>
              <a:spcAft>
                <a:spcPts val="0"/>
              </a:spcAft>
              <a:buSzPts val="2700"/>
              <a:buChar char="–"/>
              <a:defRPr sz="1800"/>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63" name="Google Shape;63;p12"/>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1pPr>
            <a:lvl2pPr indent="0" lvl="1"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2pPr>
            <a:lvl3pPr indent="0" lvl="2"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3pPr>
            <a:lvl4pPr indent="0" lvl="3"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4pPr>
            <a:lvl5pPr indent="0" lvl="4"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5pPr>
            <a:lvl6pPr indent="0" lvl="5"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6pPr>
            <a:lvl7pPr indent="0" lvl="6"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7pPr>
            <a:lvl8pPr indent="0" lvl="7"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8pPr>
            <a:lvl9pPr indent="0" lvl="8"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dk1"/>
        </a:solidFill>
      </p:bgPr>
    </p:bg>
    <p:spTree>
      <p:nvGrpSpPr>
        <p:cNvPr id="64" name="Shape 64"/>
        <p:cNvGrpSpPr/>
        <p:nvPr/>
      </p:nvGrpSpPr>
      <p:grpSpPr>
        <a:xfrm>
          <a:off x="0" y="0"/>
          <a:ext cx="0" cy="0"/>
          <a:chOff x="0" y="0"/>
          <a:chExt cx="0" cy="0"/>
        </a:xfrm>
      </p:grpSpPr>
      <p:sp>
        <p:nvSpPr>
          <p:cNvPr id="65" name="Google Shape;65;p13"/>
          <p:cNvSpPr txBox="1"/>
          <p:nvPr>
            <p:ph type="title"/>
          </p:nvPr>
        </p:nvSpPr>
        <p:spPr>
          <a:xfrm>
            <a:off x="739236" y="1649491"/>
            <a:ext cx="12356700" cy="51615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chemeClr val="lt1"/>
              </a:buClr>
              <a:buSzPts val="8100"/>
              <a:buFont typeface="Montserrat SemiBold"/>
              <a:buNone/>
              <a:defRPr b="0" i="1" sz="5400">
                <a:solidFill>
                  <a:schemeClr val="lt1"/>
                </a:solidFill>
                <a:latin typeface="Montserrat SemiBold"/>
                <a:ea typeface="Montserrat SemiBold"/>
                <a:cs typeface="Montserrat SemiBold"/>
                <a:sym typeface="Montserrat SemiBold"/>
              </a:defRPr>
            </a:lvl1pPr>
            <a:lvl2pPr lvl="1"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2pPr>
            <a:lvl3pPr lvl="2"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3pPr>
            <a:lvl4pPr lvl="3"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4pPr>
            <a:lvl5pPr lvl="4"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5pPr>
            <a:lvl6pPr lvl="5"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6pPr>
            <a:lvl7pPr lvl="6"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7pPr>
            <a:lvl8pPr lvl="7"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8pPr>
            <a:lvl9pPr lvl="8" rtl="0" algn="l">
              <a:lnSpc>
                <a:spcPct val="100000"/>
              </a:lnSpc>
              <a:spcBef>
                <a:spcPts val="0"/>
              </a:spcBef>
              <a:spcAft>
                <a:spcPts val="0"/>
              </a:spcAft>
              <a:buSzPts val="8100"/>
              <a:buFont typeface="Montserrat SemiBold"/>
              <a:buNone/>
              <a:defRPr sz="5400">
                <a:latin typeface="Montserrat SemiBold"/>
                <a:ea typeface="Montserrat SemiBold"/>
                <a:cs typeface="Montserrat SemiBold"/>
                <a:sym typeface="Montserrat SemiBold"/>
              </a:defRPr>
            </a:lvl9pPr>
          </a:lstStyle>
          <a:p/>
        </p:txBody>
      </p:sp>
      <p:sp>
        <p:nvSpPr>
          <p:cNvPr id="66" name="Google Shape;66;p13"/>
          <p:cNvSpPr txBox="1"/>
          <p:nvPr>
            <p:ph idx="1" type="subTitle"/>
          </p:nvPr>
        </p:nvSpPr>
        <p:spPr>
          <a:xfrm>
            <a:off x="715524" y="5953903"/>
            <a:ext cx="5934300" cy="1431000"/>
          </a:xfrm>
          <a:prstGeom prst="rect">
            <a:avLst/>
          </a:prstGeom>
          <a:noFill/>
          <a:ln>
            <a:noFill/>
          </a:ln>
        </p:spPr>
        <p:txBody>
          <a:bodyPr anchorCtr="0" anchor="b" bIns="0" lIns="0" spcFirstLastPara="1" rIns="0" wrap="square" tIns="0">
            <a:noAutofit/>
          </a:bodyPr>
          <a:lstStyle>
            <a:lvl1pPr lvl="0" rtl="0" algn="l">
              <a:lnSpc>
                <a:spcPct val="140000"/>
              </a:lnSpc>
              <a:spcBef>
                <a:spcPts val="1500"/>
              </a:spcBef>
              <a:spcAft>
                <a:spcPts val="0"/>
              </a:spcAft>
              <a:buSzPts val="3600"/>
              <a:buNone/>
              <a:defRPr sz="21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1500"/>
              </a:spcBef>
              <a:spcAft>
                <a:spcPts val="0"/>
              </a:spcAft>
              <a:buSzPts val="3200"/>
              <a:buNone/>
              <a:defRPr/>
            </a:lvl3pPr>
            <a:lvl4pPr lvl="3" rtl="0" algn="l">
              <a:lnSpc>
                <a:spcPct val="130000"/>
              </a:lnSpc>
              <a:spcBef>
                <a:spcPts val="1500"/>
              </a:spcBef>
              <a:spcAft>
                <a:spcPts val="0"/>
              </a:spcAft>
              <a:buSzPts val="3200"/>
              <a:buNone/>
              <a:defRPr/>
            </a:lvl4pPr>
            <a:lvl5pPr lvl="4" rtl="0" algn="l">
              <a:lnSpc>
                <a:spcPct val="130000"/>
              </a:lnSpc>
              <a:spcBef>
                <a:spcPts val="1500"/>
              </a:spcBef>
              <a:spcAft>
                <a:spcPts val="0"/>
              </a:spcAft>
              <a:buSzPts val="2700"/>
              <a:buNone/>
              <a:defRPr/>
            </a:lvl5pPr>
            <a:lvl6pPr lvl="5" rtl="0" algn="l">
              <a:lnSpc>
                <a:spcPct val="130000"/>
              </a:lnSpc>
              <a:spcBef>
                <a:spcPts val="1500"/>
              </a:spcBef>
              <a:spcAft>
                <a:spcPts val="0"/>
              </a:spcAft>
              <a:buSzPts val="2700"/>
              <a:buNone/>
              <a:defRPr/>
            </a:lvl6pPr>
            <a:lvl7pPr lvl="6" rtl="0" algn="l">
              <a:lnSpc>
                <a:spcPct val="130000"/>
              </a:lnSpc>
              <a:spcBef>
                <a:spcPts val="1500"/>
              </a:spcBef>
              <a:spcAft>
                <a:spcPts val="0"/>
              </a:spcAft>
              <a:buSzPts val="2300"/>
              <a:buNone/>
              <a:defRPr/>
            </a:lvl7pPr>
            <a:lvl8pPr lvl="7" rtl="0" algn="l">
              <a:lnSpc>
                <a:spcPct val="130000"/>
              </a:lnSpc>
              <a:spcBef>
                <a:spcPts val="1500"/>
              </a:spcBef>
              <a:spcAft>
                <a:spcPts val="0"/>
              </a:spcAft>
              <a:buSzPts val="2300"/>
              <a:buNone/>
              <a:defRPr/>
            </a:lvl8pPr>
            <a:lvl9pPr lvl="8" rtl="0" algn="l">
              <a:lnSpc>
                <a:spcPct val="130000"/>
              </a:lnSpc>
              <a:spcBef>
                <a:spcPts val="1500"/>
              </a:spcBef>
              <a:spcAft>
                <a:spcPts val="1500"/>
              </a:spcAft>
              <a:buSzPts val="1800"/>
              <a:buNone/>
              <a:defRPr/>
            </a:lvl9pPr>
          </a:lstStyle>
          <a:p/>
        </p:txBody>
      </p:sp>
      <p:pic>
        <p:nvPicPr>
          <p:cNvPr id="67" name="Google Shape;67;p13"/>
          <p:cNvPicPr preferRelativeResize="0"/>
          <p:nvPr/>
        </p:nvPicPr>
        <p:blipFill rotWithShape="1">
          <a:blip r:embed="rId2">
            <a:alphaModFix/>
          </a:blip>
          <a:srcRect b="0" l="9" r="0" t="0"/>
          <a:stretch/>
        </p:blipFill>
        <p:spPr>
          <a:xfrm>
            <a:off x="13124760" y="6754035"/>
            <a:ext cx="336618" cy="628727"/>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68" name="Shape 68"/>
        <p:cNvGrpSpPr/>
        <p:nvPr/>
      </p:nvGrpSpPr>
      <p:grpSpPr>
        <a:xfrm>
          <a:off x="0" y="0"/>
          <a:ext cx="0" cy="0"/>
          <a:chOff x="0" y="0"/>
          <a:chExt cx="0" cy="0"/>
        </a:xfrm>
      </p:grpSpPr>
      <p:sp>
        <p:nvSpPr>
          <p:cNvPr id="69" name="Google Shape;69;p14"/>
          <p:cNvSpPr txBox="1"/>
          <p:nvPr>
            <p:ph idx="1" type="body"/>
          </p:nvPr>
        </p:nvSpPr>
        <p:spPr>
          <a:xfrm>
            <a:off x="705685" y="6938595"/>
            <a:ext cx="5943900" cy="480600"/>
          </a:xfrm>
          <a:prstGeom prst="rect">
            <a:avLst/>
          </a:prstGeom>
          <a:noFill/>
          <a:ln>
            <a:noFill/>
          </a:ln>
        </p:spPr>
        <p:txBody>
          <a:bodyPr anchorCtr="0" anchor="b" bIns="0" lIns="0" spcFirstLastPara="1" rIns="0" wrap="square" tIns="0">
            <a:noAutofit/>
          </a:bodyPr>
          <a:lstStyle>
            <a:lvl1pPr indent="-228600" lvl="0" marL="457200" rtl="0" algn="l">
              <a:lnSpc>
                <a:spcPct val="130000"/>
              </a:lnSpc>
              <a:spcBef>
                <a:spcPts val="0"/>
              </a:spcBef>
              <a:spcAft>
                <a:spcPts val="0"/>
              </a:spcAft>
              <a:buSzPts val="1800"/>
              <a:buNone/>
              <a:defRPr sz="1200"/>
            </a:lvl1pPr>
            <a:lvl2pPr indent="-457200" lvl="1" marL="914400" rtl="0" algn="l">
              <a:lnSpc>
                <a:spcPct val="130000"/>
              </a:lnSpc>
              <a:spcBef>
                <a:spcPts val="2300"/>
              </a:spcBef>
              <a:spcAft>
                <a:spcPts val="0"/>
              </a:spcAft>
              <a:buSzPts val="3600"/>
              <a:buChar char="–"/>
              <a:defRPr/>
            </a:lvl2pPr>
            <a:lvl3pPr indent="-431800" lvl="2" marL="1371600" rtl="0" algn="l">
              <a:lnSpc>
                <a:spcPct val="130000"/>
              </a:lnSpc>
              <a:spcBef>
                <a:spcPts val="2300"/>
              </a:spcBef>
              <a:spcAft>
                <a:spcPts val="0"/>
              </a:spcAft>
              <a:buSzPts val="3200"/>
              <a:buChar char="–"/>
              <a:defRPr/>
            </a:lvl3pPr>
            <a:lvl4pPr indent="-431800" lvl="3" marL="1828800" rtl="0" algn="l">
              <a:lnSpc>
                <a:spcPct val="130000"/>
              </a:lnSpc>
              <a:spcBef>
                <a:spcPts val="1800"/>
              </a:spcBef>
              <a:spcAft>
                <a:spcPts val="0"/>
              </a:spcAft>
              <a:buSzPts val="3200"/>
              <a:buChar char="–"/>
              <a:defRPr/>
            </a:lvl4pPr>
            <a:lvl5pPr indent="-400050" lvl="4" marL="2286000" rtl="0" algn="l">
              <a:lnSpc>
                <a:spcPct val="130000"/>
              </a:lnSpc>
              <a:spcBef>
                <a:spcPts val="1800"/>
              </a:spcBef>
              <a:spcAft>
                <a:spcPts val="0"/>
              </a:spcAft>
              <a:buSzPts val="2700"/>
              <a:buChar char="–"/>
              <a:defRPr/>
            </a:lvl5pPr>
            <a:lvl6pPr indent="-400050" lvl="5" marL="2743200" rtl="0" algn="l">
              <a:lnSpc>
                <a:spcPct val="130000"/>
              </a:lnSpc>
              <a:spcBef>
                <a:spcPts val="1400"/>
              </a:spcBef>
              <a:spcAft>
                <a:spcPts val="0"/>
              </a:spcAft>
              <a:buSzPts val="2700"/>
              <a:buChar char="–"/>
              <a:defRPr/>
            </a:lvl6pPr>
            <a:lvl7pPr indent="-374650" lvl="6" marL="3200400" rtl="0" algn="l">
              <a:lnSpc>
                <a:spcPct val="130000"/>
              </a:lnSpc>
              <a:spcBef>
                <a:spcPts val="1400"/>
              </a:spcBef>
              <a:spcAft>
                <a:spcPts val="0"/>
              </a:spcAft>
              <a:buSzPts val="2300"/>
              <a:buChar char="–"/>
              <a:defRPr/>
            </a:lvl7pPr>
            <a:lvl8pPr indent="-374650" lvl="7" marL="3657600" rtl="0" algn="l">
              <a:lnSpc>
                <a:spcPct val="130000"/>
              </a:lnSpc>
              <a:spcBef>
                <a:spcPts val="900"/>
              </a:spcBef>
              <a:spcAft>
                <a:spcPts val="0"/>
              </a:spcAft>
              <a:buSzPts val="2300"/>
              <a:buChar char="–"/>
              <a:defRPr/>
            </a:lvl8pPr>
            <a:lvl9pPr indent="-342900" lvl="8" marL="4114800" rtl="0" algn="l">
              <a:lnSpc>
                <a:spcPct val="130000"/>
              </a:lnSpc>
              <a:spcBef>
                <a:spcPts val="900"/>
              </a:spcBef>
              <a:spcAft>
                <a:spcPts val="50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 name="Shape 16"/>
        <p:cNvGrpSpPr/>
        <p:nvPr/>
      </p:nvGrpSpPr>
      <p:grpSpPr>
        <a:xfrm>
          <a:off x="0" y="0"/>
          <a:ext cx="0" cy="0"/>
          <a:chOff x="0" y="0"/>
          <a:chExt cx="0" cy="0"/>
        </a:xfrm>
      </p:grpSpPr>
      <p:sp>
        <p:nvSpPr>
          <p:cNvPr id="17" name="Google Shape;17;p3"/>
          <p:cNvSpPr txBox="1"/>
          <p:nvPr>
            <p:ph type="title"/>
          </p:nvPr>
        </p:nvSpPr>
        <p:spPr>
          <a:xfrm>
            <a:off x="692077" y="667499"/>
            <a:ext cx="9952800" cy="1221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5000"/>
              <a:buNone/>
              <a:defRPr/>
            </a:lvl1pPr>
            <a:lvl2pPr lvl="1" rtl="0" algn="l">
              <a:lnSpc>
                <a:spcPct val="100000"/>
              </a:lnSpc>
              <a:spcBef>
                <a:spcPts val="0"/>
              </a:spcBef>
              <a:spcAft>
                <a:spcPts val="0"/>
              </a:spcAft>
              <a:buSzPts val="6300"/>
              <a:buNone/>
              <a:defRPr/>
            </a:lvl2pPr>
            <a:lvl3pPr lvl="2" rtl="0" algn="l">
              <a:lnSpc>
                <a:spcPct val="100000"/>
              </a:lnSpc>
              <a:spcBef>
                <a:spcPts val="0"/>
              </a:spcBef>
              <a:spcAft>
                <a:spcPts val="0"/>
              </a:spcAft>
              <a:buSzPts val="6300"/>
              <a:buNone/>
              <a:defRPr/>
            </a:lvl3pPr>
            <a:lvl4pPr lvl="3" rtl="0" algn="l">
              <a:lnSpc>
                <a:spcPct val="100000"/>
              </a:lnSpc>
              <a:spcBef>
                <a:spcPts val="0"/>
              </a:spcBef>
              <a:spcAft>
                <a:spcPts val="0"/>
              </a:spcAft>
              <a:buSzPts val="6300"/>
              <a:buNone/>
              <a:defRPr/>
            </a:lvl4pPr>
            <a:lvl5pPr lvl="4" rtl="0" algn="l">
              <a:lnSpc>
                <a:spcPct val="100000"/>
              </a:lnSpc>
              <a:spcBef>
                <a:spcPts val="0"/>
              </a:spcBef>
              <a:spcAft>
                <a:spcPts val="0"/>
              </a:spcAft>
              <a:buSzPts val="6300"/>
              <a:buNone/>
              <a:defRPr/>
            </a:lvl5pPr>
            <a:lvl6pPr lvl="5" rtl="0" algn="l">
              <a:lnSpc>
                <a:spcPct val="100000"/>
              </a:lnSpc>
              <a:spcBef>
                <a:spcPts val="0"/>
              </a:spcBef>
              <a:spcAft>
                <a:spcPts val="0"/>
              </a:spcAft>
              <a:buSzPts val="6300"/>
              <a:buNone/>
              <a:defRPr/>
            </a:lvl6pPr>
            <a:lvl7pPr lvl="6" rtl="0" algn="l">
              <a:lnSpc>
                <a:spcPct val="100000"/>
              </a:lnSpc>
              <a:spcBef>
                <a:spcPts val="0"/>
              </a:spcBef>
              <a:spcAft>
                <a:spcPts val="0"/>
              </a:spcAft>
              <a:buSzPts val="6300"/>
              <a:buNone/>
              <a:defRPr/>
            </a:lvl7pPr>
            <a:lvl8pPr lvl="7" rtl="0" algn="l">
              <a:lnSpc>
                <a:spcPct val="100000"/>
              </a:lnSpc>
              <a:spcBef>
                <a:spcPts val="0"/>
              </a:spcBef>
              <a:spcAft>
                <a:spcPts val="0"/>
              </a:spcAft>
              <a:buSzPts val="6300"/>
              <a:buNone/>
              <a:defRPr/>
            </a:lvl8pPr>
            <a:lvl9pPr lvl="8" rtl="0" algn="l">
              <a:lnSpc>
                <a:spcPct val="100000"/>
              </a:lnSpc>
              <a:spcBef>
                <a:spcPts val="0"/>
              </a:spcBef>
              <a:spcAft>
                <a:spcPts val="0"/>
              </a:spcAft>
              <a:buSzPts val="6300"/>
              <a:buNone/>
              <a:defRPr/>
            </a:lvl9pPr>
          </a:lstStyle>
          <a:p/>
        </p:txBody>
      </p:sp>
      <p:sp>
        <p:nvSpPr>
          <p:cNvPr id="18" name="Google Shape;18;p3"/>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1pPr>
            <a:lvl2pPr indent="0" lvl="1"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2pPr>
            <a:lvl3pPr indent="0" lvl="2"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3pPr>
            <a:lvl4pPr indent="0" lvl="3"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4pPr>
            <a:lvl5pPr indent="0" lvl="4"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5pPr>
            <a:lvl6pPr indent="0" lvl="5"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6pPr>
            <a:lvl7pPr indent="0" lvl="6"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7pPr>
            <a:lvl8pPr indent="0" lvl="7"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8pPr>
            <a:lvl9pPr indent="0" lvl="8"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 name="Shape 19"/>
        <p:cNvGrpSpPr/>
        <p:nvPr/>
      </p:nvGrpSpPr>
      <p:grpSpPr>
        <a:xfrm>
          <a:off x="0" y="0"/>
          <a:ext cx="0" cy="0"/>
          <a:chOff x="0" y="0"/>
          <a:chExt cx="0" cy="0"/>
        </a:xfrm>
      </p:grpSpPr>
      <p:sp>
        <p:nvSpPr>
          <p:cNvPr id="20" name="Google Shape;20;p4"/>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1pPr>
            <a:lvl2pPr indent="0" lvl="1"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2pPr>
            <a:lvl3pPr indent="0" lvl="2"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3pPr>
            <a:lvl4pPr indent="0" lvl="3"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4pPr>
            <a:lvl5pPr indent="0" lvl="4"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5pPr>
            <a:lvl6pPr indent="0" lvl="5"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6pPr>
            <a:lvl7pPr indent="0" lvl="6"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7pPr>
            <a:lvl8pPr indent="0" lvl="7"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8pPr>
            <a:lvl9pPr indent="0" lvl="8" marL="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Title and body">
    <p:spTree>
      <p:nvGrpSpPr>
        <p:cNvPr id="21" name="Shape 21"/>
        <p:cNvGrpSpPr/>
        <p:nvPr/>
      </p:nvGrpSpPr>
      <p:grpSpPr>
        <a:xfrm>
          <a:off x="0" y="0"/>
          <a:ext cx="0" cy="0"/>
          <a:chOff x="0" y="0"/>
          <a:chExt cx="0" cy="0"/>
        </a:xfrm>
      </p:grpSpPr>
      <p:sp>
        <p:nvSpPr>
          <p:cNvPr id="22" name="Google Shape;22;p5"/>
          <p:cNvSpPr txBox="1"/>
          <p:nvPr/>
        </p:nvSpPr>
        <p:spPr>
          <a:xfrm>
            <a:off x="626414" y="577995"/>
            <a:ext cx="2733300" cy="6951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r>
              <a:rPr b="1" lang="en-GB" sz="3300">
                <a:solidFill>
                  <a:schemeClr val="dk1"/>
                </a:solidFill>
                <a:latin typeface="Montserrat"/>
                <a:ea typeface="Montserrat"/>
                <a:cs typeface="Montserrat"/>
                <a:sym typeface="Montserrat"/>
              </a:rPr>
              <a:t>Try this</a:t>
            </a:r>
            <a:endParaRPr sz="1600"/>
          </a:p>
        </p:txBody>
      </p:sp>
      <p:sp>
        <p:nvSpPr>
          <p:cNvPr id="23" name="Google Shape;23;p5"/>
          <p:cNvSpPr txBox="1"/>
          <p:nvPr/>
        </p:nvSpPr>
        <p:spPr>
          <a:xfrm>
            <a:off x="626414" y="7115036"/>
            <a:ext cx="612600" cy="3189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fld id="{00000000-1234-1234-1234-123412341234}" type="slidenum">
              <a:rPr lang="en-GB" sz="1200">
                <a:solidFill>
                  <a:schemeClr val="dk1"/>
                </a:solidFill>
                <a:latin typeface="Montserrat"/>
                <a:ea typeface="Montserrat"/>
                <a:cs typeface="Montserrat"/>
                <a:sym typeface="Montserrat"/>
              </a:rPr>
              <a:t>‹#›</a:t>
            </a:fld>
            <a:endParaRPr sz="1200">
              <a:solidFill>
                <a:schemeClr val="dk1"/>
              </a:solidFill>
              <a:latin typeface="Montserrat"/>
              <a:ea typeface="Montserrat"/>
              <a:cs typeface="Montserrat"/>
              <a:sym typeface="Montserra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1_Title and body">
    <p:spTree>
      <p:nvGrpSpPr>
        <p:cNvPr id="24" name="Shape 24"/>
        <p:cNvGrpSpPr/>
        <p:nvPr/>
      </p:nvGrpSpPr>
      <p:grpSpPr>
        <a:xfrm>
          <a:off x="0" y="0"/>
          <a:ext cx="0" cy="0"/>
          <a:chOff x="0" y="0"/>
          <a:chExt cx="0" cy="0"/>
        </a:xfrm>
      </p:grpSpPr>
      <p:sp>
        <p:nvSpPr>
          <p:cNvPr id="25" name="Google Shape;25;p6"/>
          <p:cNvSpPr txBox="1"/>
          <p:nvPr/>
        </p:nvSpPr>
        <p:spPr>
          <a:xfrm>
            <a:off x="626414" y="577995"/>
            <a:ext cx="2733300" cy="6951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r>
              <a:rPr b="1" lang="en-GB" sz="3300">
                <a:solidFill>
                  <a:schemeClr val="dk1"/>
                </a:solidFill>
                <a:latin typeface="Montserrat"/>
                <a:ea typeface="Montserrat"/>
                <a:cs typeface="Montserrat"/>
                <a:sym typeface="Montserrat"/>
              </a:rPr>
              <a:t>Connect</a:t>
            </a:r>
            <a:endParaRPr sz="1600"/>
          </a:p>
        </p:txBody>
      </p:sp>
      <p:sp>
        <p:nvSpPr>
          <p:cNvPr id="26" name="Google Shape;26;p6"/>
          <p:cNvSpPr txBox="1"/>
          <p:nvPr/>
        </p:nvSpPr>
        <p:spPr>
          <a:xfrm>
            <a:off x="626414" y="7115036"/>
            <a:ext cx="612600" cy="3189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fld id="{00000000-1234-1234-1234-123412341234}" type="slidenum">
              <a:rPr lang="en-GB" sz="1200">
                <a:solidFill>
                  <a:schemeClr val="dk1"/>
                </a:solidFill>
                <a:latin typeface="Montserrat"/>
                <a:ea typeface="Montserrat"/>
                <a:cs typeface="Montserrat"/>
                <a:sym typeface="Montserrat"/>
              </a:rPr>
              <a:t>‹#›</a:t>
            </a:fld>
            <a:endParaRPr sz="1200">
              <a:solidFill>
                <a:schemeClr val="dk1"/>
              </a:solidFill>
              <a:latin typeface="Montserrat"/>
              <a:ea typeface="Montserrat"/>
              <a:cs typeface="Montserrat"/>
              <a:sym typeface="Montserra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1_Title and body 2">
    <p:spTree>
      <p:nvGrpSpPr>
        <p:cNvPr id="27" name="Shape 27"/>
        <p:cNvGrpSpPr/>
        <p:nvPr/>
      </p:nvGrpSpPr>
      <p:grpSpPr>
        <a:xfrm>
          <a:off x="0" y="0"/>
          <a:ext cx="0" cy="0"/>
          <a:chOff x="0" y="0"/>
          <a:chExt cx="0" cy="0"/>
        </a:xfrm>
      </p:grpSpPr>
      <p:sp>
        <p:nvSpPr>
          <p:cNvPr id="28" name="Google Shape;28;p7"/>
          <p:cNvSpPr txBox="1"/>
          <p:nvPr/>
        </p:nvSpPr>
        <p:spPr>
          <a:xfrm>
            <a:off x="626414" y="577995"/>
            <a:ext cx="4902600" cy="6951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r>
              <a:rPr b="1" lang="en-GB" sz="3300">
                <a:solidFill>
                  <a:schemeClr val="dk1"/>
                </a:solidFill>
                <a:latin typeface="Montserrat"/>
                <a:ea typeface="Montserrat"/>
                <a:cs typeface="Montserrat"/>
                <a:sym typeface="Montserrat"/>
              </a:rPr>
              <a:t>Independent task</a:t>
            </a:r>
            <a:endParaRPr sz="1600"/>
          </a:p>
        </p:txBody>
      </p:sp>
      <p:sp>
        <p:nvSpPr>
          <p:cNvPr id="29" name="Google Shape;29;p7"/>
          <p:cNvSpPr txBox="1"/>
          <p:nvPr/>
        </p:nvSpPr>
        <p:spPr>
          <a:xfrm>
            <a:off x="626414" y="7115036"/>
            <a:ext cx="612600" cy="3189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fld id="{00000000-1234-1234-1234-123412341234}" type="slidenum">
              <a:rPr lang="en-GB" sz="1200">
                <a:solidFill>
                  <a:schemeClr val="dk1"/>
                </a:solidFill>
                <a:latin typeface="Montserrat"/>
                <a:ea typeface="Montserrat"/>
                <a:cs typeface="Montserrat"/>
                <a:sym typeface="Montserrat"/>
              </a:rPr>
              <a:t>‹#›</a:t>
            </a:fld>
            <a:endParaRPr sz="1200">
              <a:solidFill>
                <a:schemeClr val="dk1"/>
              </a:solidFill>
              <a:latin typeface="Montserrat"/>
              <a:ea typeface="Montserrat"/>
              <a:cs typeface="Montserrat"/>
              <a:sym typeface="Montserra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1_Title and body 3">
    <p:spTree>
      <p:nvGrpSpPr>
        <p:cNvPr id="30" name="Shape 30"/>
        <p:cNvGrpSpPr/>
        <p:nvPr/>
      </p:nvGrpSpPr>
      <p:grpSpPr>
        <a:xfrm>
          <a:off x="0" y="0"/>
          <a:ext cx="0" cy="0"/>
          <a:chOff x="0" y="0"/>
          <a:chExt cx="0" cy="0"/>
        </a:xfrm>
      </p:grpSpPr>
      <p:sp>
        <p:nvSpPr>
          <p:cNvPr id="31" name="Google Shape;31;p8"/>
          <p:cNvSpPr txBox="1"/>
          <p:nvPr/>
        </p:nvSpPr>
        <p:spPr>
          <a:xfrm>
            <a:off x="626414" y="577995"/>
            <a:ext cx="4902600" cy="6951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r>
              <a:rPr b="1" lang="en-GB" sz="3300">
                <a:solidFill>
                  <a:schemeClr val="dk1"/>
                </a:solidFill>
                <a:latin typeface="Montserrat"/>
                <a:ea typeface="Montserrat"/>
                <a:cs typeface="Montserrat"/>
                <a:sym typeface="Montserrat"/>
              </a:rPr>
              <a:t>Explore</a:t>
            </a:r>
            <a:endParaRPr sz="1600"/>
          </a:p>
        </p:txBody>
      </p:sp>
      <p:sp>
        <p:nvSpPr>
          <p:cNvPr id="32" name="Google Shape;32;p8"/>
          <p:cNvSpPr txBox="1"/>
          <p:nvPr/>
        </p:nvSpPr>
        <p:spPr>
          <a:xfrm>
            <a:off x="626414" y="7115036"/>
            <a:ext cx="612600" cy="3189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fld id="{00000000-1234-1234-1234-123412341234}" type="slidenum">
              <a:rPr lang="en-GB" sz="1200">
                <a:solidFill>
                  <a:schemeClr val="dk1"/>
                </a:solidFill>
                <a:latin typeface="Montserrat"/>
                <a:ea typeface="Montserrat"/>
                <a:cs typeface="Montserrat"/>
                <a:sym typeface="Montserrat"/>
              </a:rPr>
              <a:t>‹#›</a:t>
            </a:fld>
            <a:endParaRPr sz="1200">
              <a:solidFill>
                <a:schemeClr val="dk1"/>
              </a:solidFill>
              <a:latin typeface="Montserrat"/>
              <a:ea typeface="Montserrat"/>
              <a:cs typeface="Montserrat"/>
              <a:sym typeface="Montserra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3" name="Shape 33"/>
        <p:cNvGrpSpPr/>
        <p:nvPr/>
      </p:nvGrpSpPr>
      <p:grpSpPr>
        <a:xfrm>
          <a:off x="0" y="0"/>
          <a:ext cx="0" cy="0"/>
          <a:chOff x="0" y="0"/>
          <a:chExt cx="0" cy="0"/>
        </a:xfrm>
      </p:grpSpPr>
      <p:sp>
        <p:nvSpPr>
          <p:cNvPr id="34" name="Google Shape;34;p9"/>
          <p:cNvSpPr txBox="1"/>
          <p:nvPr>
            <p:ph type="title"/>
          </p:nvPr>
        </p:nvSpPr>
        <p:spPr>
          <a:xfrm>
            <a:off x="692077" y="667499"/>
            <a:ext cx="5957700" cy="1221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5000"/>
              <a:buNone/>
              <a:defRPr/>
            </a:lvl1pPr>
            <a:lvl2pPr lvl="1" rtl="0" algn="l">
              <a:lnSpc>
                <a:spcPct val="100000"/>
              </a:lnSpc>
              <a:spcBef>
                <a:spcPts val="0"/>
              </a:spcBef>
              <a:spcAft>
                <a:spcPts val="0"/>
              </a:spcAft>
              <a:buSzPts val="6300"/>
              <a:buNone/>
              <a:defRPr/>
            </a:lvl2pPr>
            <a:lvl3pPr lvl="2" rtl="0" algn="l">
              <a:lnSpc>
                <a:spcPct val="100000"/>
              </a:lnSpc>
              <a:spcBef>
                <a:spcPts val="0"/>
              </a:spcBef>
              <a:spcAft>
                <a:spcPts val="0"/>
              </a:spcAft>
              <a:buSzPts val="6300"/>
              <a:buNone/>
              <a:defRPr/>
            </a:lvl3pPr>
            <a:lvl4pPr lvl="3" rtl="0" algn="l">
              <a:lnSpc>
                <a:spcPct val="100000"/>
              </a:lnSpc>
              <a:spcBef>
                <a:spcPts val="0"/>
              </a:spcBef>
              <a:spcAft>
                <a:spcPts val="0"/>
              </a:spcAft>
              <a:buSzPts val="6300"/>
              <a:buNone/>
              <a:defRPr/>
            </a:lvl4pPr>
            <a:lvl5pPr lvl="4" rtl="0" algn="l">
              <a:lnSpc>
                <a:spcPct val="100000"/>
              </a:lnSpc>
              <a:spcBef>
                <a:spcPts val="0"/>
              </a:spcBef>
              <a:spcAft>
                <a:spcPts val="0"/>
              </a:spcAft>
              <a:buSzPts val="6300"/>
              <a:buNone/>
              <a:defRPr/>
            </a:lvl5pPr>
            <a:lvl6pPr lvl="5" rtl="0" algn="l">
              <a:lnSpc>
                <a:spcPct val="100000"/>
              </a:lnSpc>
              <a:spcBef>
                <a:spcPts val="0"/>
              </a:spcBef>
              <a:spcAft>
                <a:spcPts val="0"/>
              </a:spcAft>
              <a:buSzPts val="6300"/>
              <a:buNone/>
              <a:defRPr/>
            </a:lvl6pPr>
            <a:lvl7pPr lvl="6" rtl="0" algn="l">
              <a:lnSpc>
                <a:spcPct val="100000"/>
              </a:lnSpc>
              <a:spcBef>
                <a:spcPts val="0"/>
              </a:spcBef>
              <a:spcAft>
                <a:spcPts val="0"/>
              </a:spcAft>
              <a:buSzPts val="6300"/>
              <a:buNone/>
              <a:defRPr/>
            </a:lvl7pPr>
            <a:lvl8pPr lvl="7" rtl="0" algn="l">
              <a:lnSpc>
                <a:spcPct val="100000"/>
              </a:lnSpc>
              <a:spcBef>
                <a:spcPts val="0"/>
              </a:spcBef>
              <a:spcAft>
                <a:spcPts val="0"/>
              </a:spcAft>
              <a:buSzPts val="6300"/>
              <a:buNone/>
              <a:defRPr/>
            </a:lvl8pPr>
            <a:lvl9pPr lvl="8" rtl="0" algn="l">
              <a:lnSpc>
                <a:spcPct val="100000"/>
              </a:lnSpc>
              <a:spcBef>
                <a:spcPts val="0"/>
              </a:spcBef>
              <a:spcAft>
                <a:spcPts val="0"/>
              </a:spcAft>
              <a:buSzPts val="6300"/>
              <a:buNone/>
              <a:defRPr/>
            </a:lvl9pPr>
          </a:lstStyle>
          <a:p/>
        </p:txBody>
      </p:sp>
      <p:sp>
        <p:nvSpPr>
          <p:cNvPr id="35" name="Google Shape;35;p9"/>
          <p:cNvSpPr txBox="1"/>
          <p:nvPr>
            <p:ph idx="1" type="body"/>
          </p:nvPr>
        </p:nvSpPr>
        <p:spPr>
          <a:xfrm>
            <a:off x="692077" y="2157099"/>
            <a:ext cx="5957700" cy="4471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sz="1800"/>
            </a:lvl5pPr>
            <a:lvl6pPr indent="-400050" lvl="5" marL="2743200" rtl="0" algn="l">
              <a:lnSpc>
                <a:spcPct val="130000"/>
              </a:lnSpc>
              <a:spcBef>
                <a:spcPts val="900"/>
              </a:spcBef>
              <a:spcAft>
                <a:spcPts val="0"/>
              </a:spcAft>
              <a:buSzPts val="2700"/>
              <a:buChar char="–"/>
              <a:defRPr sz="1800"/>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36" name="Google Shape;36;p9"/>
          <p:cNvSpPr txBox="1"/>
          <p:nvPr>
            <p:ph idx="2" type="body"/>
          </p:nvPr>
        </p:nvSpPr>
        <p:spPr>
          <a:xfrm>
            <a:off x="7138238" y="2157099"/>
            <a:ext cx="5957700" cy="44712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sz="1800"/>
            </a:lvl5pPr>
            <a:lvl6pPr indent="-400050" lvl="5" marL="2743200" rtl="0" algn="l">
              <a:lnSpc>
                <a:spcPct val="130000"/>
              </a:lnSpc>
              <a:spcBef>
                <a:spcPts val="900"/>
              </a:spcBef>
              <a:spcAft>
                <a:spcPts val="0"/>
              </a:spcAft>
              <a:buSzPts val="2700"/>
              <a:buChar char="–"/>
              <a:defRPr sz="1800"/>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37" name="Google Shape;37;p9"/>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1pPr>
            <a:lvl2pPr indent="0" lvl="1"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2pPr>
            <a:lvl3pPr indent="0" lvl="2"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3pPr>
            <a:lvl4pPr indent="0" lvl="3"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4pPr>
            <a:lvl5pPr indent="0" lvl="4"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5pPr>
            <a:lvl6pPr indent="0" lvl="5"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6pPr>
            <a:lvl7pPr indent="0" lvl="6"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7pPr>
            <a:lvl8pPr indent="0" lvl="7"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8pPr>
            <a:lvl9pPr indent="0" lvl="8"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8" name="Google Shape;38;p9"/>
          <p:cNvSpPr txBox="1"/>
          <p:nvPr>
            <p:ph idx="3" type="title"/>
          </p:nvPr>
        </p:nvSpPr>
        <p:spPr>
          <a:xfrm>
            <a:off x="7138238" y="667499"/>
            <a:ext cx="5957700" cy="1221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5000"/>
              <a:buNone/>
              <a:defRPr/>
            </a:lvl1pPr>
            <a:lvl2pPr lvl="1" rtl="0" algn="l">
              <a:lnSpc>
                <a:spcPct val="100000"/>
              </a:lnSpc>
              <a:spcBef>
                <a:spcPts val="0"/>
              </a:spcBef>
              <a:spcAft>
                <a:spcPts val="0"/>
              </a:spcAft>
              <a:buSzPts val="6300"/>
              <a:buNone/>
              <a:defRPr/>
            </a:lvl2pPr>
            <a:lvl3pPr lvl="2" rtl="0" algn="l">
              <a:lnSpc>
                <a:spcPct val="100000"/>
              </a:lnSpc>
              <a:spcBef>
                <a:spcPts val="0"/>
              </a:spcBef>
              <a:spcAft>
                <a:spcPts val="0"/>
              </a:spcAft>
              <a:buSzPts val="6300"/>
              <a:buNone/>
              <a:defRPr/>
            </a:lvl3pPr>
            <a:lvl4pPr lvl="3" rtl="0" algn="l">
              <a:lnSpc>
                <a:spcPct val="100000"/>
              </a:lnSpc>
              <a:spcBef>
                <a:spcPts val="0"/>
              </a:spcBef>
              <a:spcAft>
                <a:spcPts val="0"/>
              </a:spcAft>
              <a:buSzPts val="6300"/>
              <a:buNone/>
              <a:defRPr/>
            </a:lvl4pPr>
            <a:lvl5pPr lvl="4" rtl="0" algn="l">
              <a:lnSpc>
                <a:spcPct val="100000"/>
              </a:lnSpc>
              <a:spcBef>
                <a:spcPts val="0"/>
              </a:spcBef>
              <a:spcAft>
                <a:spcPts val="0"/>
              </a:spcAft>
              <a:buSzPts val="6300"/>
              <a:buNone/>
              <a:defRPr/>
            </a:lvl5pPr>
            <a:lvl6pPr lvl="5" rtl="0" algn="l">
              <a:lnSpc>
                <a:spcPct val="100000"/>
              </a:lnSpc>
              <a:spcBef>
                <a:spcPts val="0"/>
              </a:spcBef>
              <a:spcAft>
                <a:spcPts val="0"/>
              </a:spcAft>
              <a:buSzPts val="6300"/>
              <a:buNone/>
              <a:defRPr/>
            </a:lvl6pPr>
            <a:lvl7pPr lvl="6" rtl="0" algn="l">
              <a:lnSpc>
                <a:spcPct val="100000"/>
              </a:lnSpc>
              <a:spcBef>
                <a:spcPts val="0"/>
              </a:spcBef>
              <a:spcAft>
                <a:spcPts val="0"/>
              </a:spcAft>
              <a:buSzPts val="6300"/>
              <a:buNone/>
              <a:defRPr/>
            </a:lvl7pPr>
            <a:lvl8pPr lvl="7" rtl="0" algn="l">
              <a:lnSpc>
                <a:spcPct val="100000"/>
              </a:lnSpc>
              <a:spcBef>
                <a:spcPts val="0"/>
              </a:spcBef>
              <a:spcAft>
                <a:spcPts val="0"/>
              </a:spcAft>
              <a:buSzPts val="6300"/>
              <a:buNone/>
              <a:defRPr/>
            </a:lvl8pPr>
            <a:lvl9pPr lvl="8" rtl="0" algn="l">
              <a:lnSpc>
                <a:spcPct val="100000"/>
              </a:lnSpc>
              <a:spcBef>
                <a:spcPts val="0"/>
              </a:spcBef>
              <a:spcAft>
                <a:spcPts val="0"/>
              </a:spcAft>
              <a:buSzPts val="63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Setting tasks">
    <p:spTree>
      <p:nvGrpSpPr>
        <p:cNvPr id="39" name="Shape 39"/>
        <p:cNvGrpSpPr/>
        <p:nvPr/>
      </p:nvGrpSpPr>
      <p:grpSpPr>
        <a:xfrm>
          <a:off x="0" y="0"/>
          <a:ext cx="0" cy="0"/>
          <a:chOff x="0" y="0"/>
          <a:chExt cx="0" cy="0"/>
        </a:xfrm>
      </p:grpSpPr>
      <p:sp>
        <p:nvSpPr>
          <p:cNvPr id="40" name="Google Shape;40;p10"/>
          <p:cNvSpPr txBox="1"/>
          <p:nvPr>
            <p:ph type="title"/>
          </p:nvPr>
        </p:nvSpPr>
        <p:spPr>
          <a:xfrm>
            <a:off x="692077" y="667499"/>
            <a:ext cx="9952800" cy="12216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SzPts val="5000"/>
              <a:buNone/>
              <a:defRPr/>
            </a:lvl1pPr>
            <a:lvl2pPr lvl="1" rtl="0" algn="l">
              <a:lnSpc>
                <a:spcPct val="100000"/>
              </a:lnSpc>
              <a:spcBef>
                <a:spcPts val="0"/>
              </a:spcBef>
              <a:spcAft>
                <a:spcPts val="0"/>
              </a:spcAft>
              <a:buSzPts val="6300"/>
              <a:buNone/>
              <a:defRPr/>
            </a:lvl2pPr>
            <a:lvl3pPr lvl="2" rtl="0" algn="l">
              <a:lnSpc>
                <a:spcPct val="100000"/>
              </a:lnSpc>
              <a:spcBef>
                <a:spcPts val="0"/>
              </a:spcBef>
              <a:spcAft>
                <a:spcPts val="0"/>
              </a:spcAft>
              <a:buSzPts val="6300"/>
              <a:buNone/>
              <a:defRPr/>
            </a:lvl3pPr>
            <a:lvl4pPr lvl="3" rtl="0" algn="l">
              <a:lnSpc>
                <a:spcPct val="100000"/>
              </a:lnSpc>
              <a:spcBef>
                <a:spcPts val="0"/>
              </a:spcBef>
              <a:spcAft>
                <a:spcPts val="0"/>
              </a:spcAft>
              <a:buSzPts val="6300"/>
              <a:buNone/>
              <a:defRPr/>
            </a:lvl4pPr>
            <a:lvl5pPr lvl="4" rtl="0" algn="l">
              <a:lnSpc>
                <a:spcPct val="100000"/>
              </a:lnSpc>
              <a:spcBef>
                <a:spcPts val="0"/>
              </a:spcBef>
              <a:spcAft>
                <a:spcPts val="0"/>
              </a:spcAft>
              <a:buSzPts val="6300"/>
              <a:buNone/>
              <a:defRPr/>
            </a:lvl5pPr>
            <a:lvl6pPr lvl="5" rtl="0" algn="l">
              <a:lnSpc>
                <a:spcPct val="100000"/>
              </a:lnSpc>
              <a:spcBef>
                <a:spcPts val="0"/>
              </a:spcBef>
              <a:spcAft>
                <a:spcPts val="0"/>
              </a:spcAft>
              <a:buSzPts val="6300"/>
              <a:buNone/>
              <a:defRPr/>
            </a:lvl6pPr>
            <a:lvl7pPr lvl="6" rtl="0" algn="l">
              <a:lnSpc>
                <a:spcPct val="100000"/>
              </a:lnSpc>
              <a:spcBef>
                <a:spcPts val="0"/>
              </a:spcBef>
              <a:spcAft>
                <a:spcPts val="0"/>
              </a:spcAft>
              <a:buSzPts val="6300"/>
              <a:buNone/>
              <a:defRPr/>
            </a:lvl7pPr>
            <a:lvl8pPr lvl="7" rtl="0" algn="l">
              <a:lnSpc>
                <a:spcPct val="100000"/>
              </a:lnSpc>
              <a:spcBef>
                <a:spcPts val="0"/>
              </a:spcBef>
              <a:spcAft>
                <a:spcPts val="0"/>
              </a:spcAft>
              <a:buSzPts val="6300"/>
              <a:buNone/>
              <a:defRPr/>
            </a:lvl8pPr>
            <a:lvl9pPr lvl="8" rtl="0" algn="l">
              <a:lnSpc>
                <a:spcPct val="100000"/>
              </a:lnSpc>
              <a:spcBef>
                <a:spcPts val="0"/>
              </a:spcBef>
              <a:spcAft>
                <a:spcPts val="0"/>
              </a:spcAft>
              <a:buSzPts val="6300"/>
              <a:buNone/>
              <a:defRPr/>
            </a:lvl9pPr>
          </a:lstStyle>
          <a:p/>
        </p:txBody>
      </p:sp>
      <p:sp>
        <p:nvSpPr>
          <p:cNvPr id="41" name="Google Shape;41;p10"/>
          <p:cNvSpPr txBox="1"/>
          <p:nvPr>
            <p:ph idx="1" type="subTitle"/>
          </p:nvPr>
        </p:nvSpPr>
        <p:spPr>
          <a:xfrm>
            <a:off x="692077" y="2157099"/>
            <a:ext cx="4717200" cy="680100"/>
          </a:xfrm>
          <a:prstGeom prst="rect">
            <a:avLst/>
          </a:prstGeom>
          <a:solidFill>
            <a:schemeClr val="accent1"/>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42" name="Google Shape;42;p10"/>
          <p:cNvSpPr txBox="1"/>
          <p:nvPr>
            <p:ph idx="2" type="subTitle"/>
          </p:nvPr>
        </p:nvSpPr>
        <p:spPr>
          <a:xfrm>
            <a:off x="8377333" y="4006566"/>
            <a:ext cx="4718700" cy="591600"/>
          </a:xfrm>
          <a:prstGeom prst="rect">
            <a:avLst/>
          </a:prstGeom>
          <a:solidFill>
            <a:schemeClr val="accent1"/>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sz="21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43" name="Google Shape;43;p10"/>
          <p:cNvSpPr txBox="1"/>
          <p:nvPr>
            <p:ph idx="3" type="body"/>
          </p:nvPr>
        </p:nvSpPr>
        <p:spPr>
          <a:xfrm>
            <a:off x="692077" y="3104931"/>
            <a:ext cx="5957700" cy="7896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a:lvl5pPr>
            <a:lvl6pPr indent="-400050" lvl="5" marL="2743200" rtl="0" algn="l">
              <a:lnSpc>
                <a:spcPct val="130000"/>
              </a:lnSpc>
              <a:spcBef>
                <a:spcPts val="900"/>
              </a:spcBef>
              <a:spcAft>
                <a:spcPts val="0"/>
              </a:spcAft>
              <a:buSzPts val="2700"/>
              <a:buChar char="–"/>
              <a:defRPr/>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44" name="Google Shape;44;p10"/>
          <p:cNvSpPr txBox="1"/>
          <p:nvPr>
            <p:ph idx="4" type="subTitle"/>
          </p:nvPr>
        </p:nvSpPr>
        <p:spPr>
          <a:xfrm>
            <a:off x="692077" y="4006566"/>
            <a:ext cx="4717200" cy="680100"/>
          </a:xfrm>
          <a:prstGeom prst="rect">
            <a:avLst/>
          </a:prstGeom>
          <a:solidFill>
            <a:schemeClr val="accent1"/>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45" name="Google Shape;45;p10"/>
          <p:cNvSpPr txBox="1"/>
          <p:nvPr>
            <p:ph idx="5" type="body"/>
          </p:nvPr>
        </p:nvSpPr>
        <p:spPr>
          <a:xfrm>
            <a:off x="692077" y="4954399"/>
            <a:ext cx="5957700" cy="789600"/>
          </a:xfrm>
          <a:prstGeom prst="rect">
            <a:avLst/>
          </a:prstGeom>
          <a:noFill/>
          <a:ln>
            <a:noFill/>
          </a:ln>
        </p:spPr>
        <p:txBody>
          <a:bodyPr anchorCtr="0" anchor="t" bIns="0" lIns="0" spcFirstLastPara="1" rIns="0" wrap="square" tIns="0">
            <a:noAutofit/>
          </a:bodyPr>
          <a:lstStyle>
            <a:lvl1pPr indent="-457200" lvl="0" marL="457200" rtl="0" algn="l">
              <a:lnSpc>
                <a:spcPct val="130000"/>
              </a:lnSpc>
              <a:spcBef>
                <a:spcPts val="0"/>
              </a:spcBef>
              <a:spcAft>
                <a:spcPts val="0"/>
              </a:spcAft>
              <a:buSzPts val="3600"/>
              <a:buChar char="●"/>
              <a:defRPr/>
            </a:lvl1pPr>
            <a:lvl2pPr indent="-457200" lvl="1" marL="914400" rtl="0" algn="l">
              <a:lnSpc>
                <a:spcPct val="130000"/>
              </a:lnSpc>
              <a:spcBef>
                <a:spcPts val="1500"/>
              </a:spcBef>
              <a:spcAft>
                <a:spcPts val="0"/>
              </a:spcAft>
              <a:buSzPts val="3600"/>
              <a:buChar char="–"/>
              <a:defRPr/>
            </a:lvl2pPr>
            <a:lvl3pPr indent="-431800" lvl="2" marL="1371600" rtl="0" algn="l">
              <a:lnSpc>
                <a:spcPct val="130000"/>
              </a:lnSpc>
              <a:spcBef>
                <a:spcPts val="1500"/>
              </a:spcBef>
              <a:spcAft>
                <a:spcPts val="0"/>
              </a:spcAft>
              <a:buSzPts val="3200"/>
              <a:buChar char="–"/>
              <a:defRPr/>
            </a:lvl3pPr>
            <a:lvl4pPr indent="-431800" lvl="3" marL="1828800" rtl="0" algn="l">
              <a:lnSpc>
                <a:spcPct val="130000"/>
              </a:lnSpc>
              <a:spcBef>
                <a:spcPts val="1200"/>
              </a:spcBef>
              <a:spcAft>
                <a:spcPts val="0"/>
              </a:spcAft>
              <a:buSzPts val="3200"/>
              <a:buChar char="–"/>
              <a:defRPr/>
            </a:lvl4pPr>
            <a:lvl5pPr indent="-400050" lvl="4" marL="2286000" rtl="0" algn="l">
              <a:lnSpc>
                <a:spcPct val="130000"/>
              </a:lnSpc>
              <a:spcBef>
                <a:spcPts val="1200"/>
              </a:spcBef>
              <a:spcAft>
                <a:spcPts val="0"/>
              </a:spcAft>
              <a:buSzPts val="2700"/>
              <a:buChar char="–"/>
              <a:defRPr/>
            </a:lvl5pPr>
            <a:lvl6pPr indent="-400050" lvl="5" marL="2743200" rtl="0" algn="l">
              <a:lnSpc>
                <a:spcPct val="130000"/>
              </a:lnSpc>
              <a:spcBef>
                <a:spcPts val="900"/>
              </a:spcBef>
              <a:spcAft>
                <a:spcPts val="0"/>
              </a:spcAft>
              <a:buSzPts val="2700"/>
              <a:buChar char="–"/>
              <a:defRPr/>
            </a:lvl6pPr>
            <a:lvl7pPr indent="-374650" lvl="6" marL="3200400" rtl="0" algn="l">
              <a:lnSpc>
                <a:spcPct val="130000"/>
              </a:lnSpc>
              <a:spcBef>
                <a:spcPts val="900"/>
              </a:spcBef>
              <a:spcAft>
                <a:spcPts val="0"/>
              </a:spcAft>
              <a:buSzPts val="2300"/>
              <a:buChar char="–"/>
              <a:defRPr/>
            </a:lvl7pPr>
            <a:lvl8pPr indent="-374650" lvl="7" marL="3657600" rtl="0" algn="l">
              <a:lnSpc>
                <a:spcPct val="130000"/>
              </a:lnSpc>
              <a:spcBef>
                <a:spcPts val="600"/>
              </a:spcBef>
              <a:spcAft>
                <a:spcPts val="0"/>
              </a:spcAft>
              <a:buSzPts val="2300"/>
              <a:buChar char="–"/>
              <a:defRPr/>
            </a:lvl8pPr>
            <a:lvl9pPr indent="-342900" lvl="8" marL="4114800" rtl="0" algn="l">
              <a:lnSpc>
                <a:spcPct val="130000"/>
              </a:lnSpc>
              <a:spcBef>
                <a:spcPts val="600"/>
              </a:spcBef>
              <a:spcAft>
                <a:spcPts val="300"/>
              </a:spcAft>
              <a:buSzPts val="1800"/>
              <a:buChar char="–"/>
              <a:defRPr/>
            </a:lvl9pPr>
          </a:lstStyle>
          <a:p/>
        </p:txBody>
      </p:sp>
      <p:sp>
        <p:nvSpPr>
          <p:cNvPr id="46" name="Google Shape;46;p10"/>
          <p:cNvSpPr txBox="1"/>
          <p:nvPr>
            <p:ph idx="6" type="subTitle"/>
          </p:nvPr>
        </p:nvSpPr>
        <p:spPr>
          <a:xfrm>
            <a:off x="8377333" y="4766310"/>
            <a:ext cx="4718700" cy="591600"/>
          </a:xfrm>
          <a:prstGeom prst="rect">
            <a:avLst/>
          </a:prstGeom>
          <a:solidFill>
            <a:schemeClr val="accent4"/>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sz="21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47" name="Google Shape;47;p10"/>
          <p:cNvSpPr txBox="1"/>
          <p:nvPr>
            <p:ph idx="7" type="subTitle"/>
          </p:nvPr>
        </p:nvSpPr>
        <p:spPr>
          <a:xfrm>
            <a:off x="8377333" y="5526052"/>
            <a:ext cx="4718700" cy="591600"/>
          </a:xfrm>
          <a:prstGeom prst="rect">
            <a:avLst/>
          </a:prstGeom>
          <a:solidFill>
            <a:schemeClr val="accent5"/>
          </a:solidFill>
          <a:ln>
            <a:noFill/>
          </a:ln>
        </p:spPr>
        <p:txBody>
          <a:bodyPr anchorCtr="0" anchor="t" bIns="206425" lIns="206425" spcFirstLastPara="1" rIns="206425" wrap="square" tIns="203200">
            <a:noAutofit/>
          </a:bodyPr>
          <a:lstStyle>
            <a:lvl1pPr lvl="0" rtl="0" algn="l">
              <a:lnSpc>
                <a:spcPct val="130000"/>
              </a:lnSpc>
              <a:spcBef>
                <a:spcPts val="0"/>
              </a:spcBef>
              <a:spcAft>
                <a:spcPts val="0"/>
              </a:spcAft>
              <a:buSzPts val="3600"/>
              <a:buNone/>
              <a:defRPr sz="21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3600"/>
              <a:buNone/>
              <a:defRPr/>
            </a:lvl2pPr>
            <a:lvl3pPr lvl="2" rtl="0" algn="l">
              <a:lnSpc>
                <a:spcPct val="130000"/>
              </a:lnSpc>
              <a:spcBef>
                <a:spcPts val="0"/>
              </a:spcBef>
              <a:spcAft>
                <a:spcPts val="0"/>
              </a:spcAft>
              <a:buSzPts val="3200"/>
              <a:buNone/>
              <a:defRPr/>
            </a:lvl3pPr>
            <a:lvl4pPr lvl="3" rtl="0" algn="l">
              <a:lnSpc>
                <a:spcPct val="130000"/>
              </a:lnSpc>
              <a:spcBef>
                <a:spcPts val="0"/>
              </a:spcBef>
              <a:spcAft>
                <a:spcPts val="0"/>
              </a:spcAft>
              <a:buSzPts val="3200"/>
              <a:buNone/>
              <a:defRPr/>
            </a:lvl4pPr>
            <a:lvl5pPr lvl="4" rtl="0" algn="l">
              <a:lnSpc>
                <a:spcPct val="130000"/>
              </a:lnSpc>
              <a:spcBef>
                <a:spcPts val="0"/>
              </a:spcBef>
              <a:spcAft>
                <a:spcPts val="0"/>
              </a:spcAft>
              <a:buSzPts val="2700"/>
              <a:buNone/>
              <a:defRPr/>
            </a:lvl5pPr>
            <a:lvl6pPr lvl="5" rtl="0" algn="l">
              <a:lnSpc>
                <a:spcPct val="130000"/>
              </a:lnSpc>
              <a:spcBef>
                <a:spcPts val="0"/>
              </a:spcBef>
              <a:spcAft>
                <a:spcPts val="0"/>
              </a:spcAft>
              <a:buSzPts val="2700"/>
              <a:buNone/>
              <a:defRPr/>
            </a:lvl6pPr>
            <a:lvl7pPr lvl="6" rtl="0" algn="l">
              <a:lnSpc>
                <a:spcPct val="130000"/>
              </a:lnSpc>
              <a:spcBef>
                <a:spcPts val="0"/>
              </a:spcBef>
              <a:spcAft>
                <a:spcPts val="0"/>
              </a:spcAft>
              <a:buSzPts val="2300"/>
              <a:buNone/>
              <a:defRPr/>
            </a:lvl7pPr>
            <a:lvl8pPr lvl="7" rtl="0" algn="l">
              <a:lnSpc>
                <a:spcPct val="130000"/>
              </a:lnSpc>
              <a:spcBef>
                <a:spcPts val="0"/>
              </a:spcBef>
              <a:spcAft>
                <a:spcPts val="0"/>
              </a:spcAft>
              <a:buSzPts val="2300"/>
              <a:buNone/>
              <a:defRPr/>
            </a:lvl8pPr>
            <a:lvl9pPr lvl="8" rtl="0" algn="l">
              <a:lnSpc>
                <a:spcPct val="130000"/>
              </a:lnSpc>
              <a:spcBef>
                <a:spcPts val="0"/>
              </a:spcBef>
              <a:spcAft>
                <a:spcPts val="0"/>
              </a:spcAft>
              <a:buSzPts val="1800"/>
              <a:buNone/>
              <a:defRPr/>
            </a:lvl9pPr>
          </a:lstStyle>
          <a:p/>
        </p:txBody>
      </p:sp>
      <p:sp>
        <p:nvSpPr>
          <p:cNvPr id="48" name="Google Shape;48;p10"/>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1pPr>
            <a:lvl2pPr indent="0" lvl="1"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2pPr>
            <a:lvl3pPr indent="0" lvl="2"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3pPr>
            <a:lvl4pPr indent="0" lvl="3"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4pPr>
            <a:lvl5pPr indent="0" lvl="4"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5pPr>
            <a:lvl6pPr indent="0" lvl="5"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6pPr>
            <a:lvl7pPr indent="0" lvl="6"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7pPr>
            <a:lvl8pPr indent="0" lvl="7"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8pPr>
            <a:lvl9pPr indent="0" lvl="8" marL="0" rtl="0" algn="l">
              <a:buClr>
                <a:schemeClr val="dk1"/>
              </a:buClr>
              <a:buSzPts val="1200"/>
              <a:buFont typeface="Montserrat Medium"/>
              <a:buNone/>
              <a:defRPr sz="12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92077" y="667499"/>
            <a:ext cx="9952800" cy="12216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5000"/>
              <a:buFont typeface="Montserrat"/>
              <a:buNone/>
              <a:defRPr b="1" i="0" sz="50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6300"/>
              <a:buFont typeface="Montserrat Medium"/>
              <a:buNone/>
              <a:defRPr b="0" i="0" sz="63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692077" y="2157099"/>
            <a:ext cx="12403800" cy="4471200"/>
          </a:xfrm>
          <a:prstGeom prst="rect">
            <a:avLst/>
          </a:prstGeom>
          <a:noFill/>
          <a:ln>
            <a:noFill/>
          </a:ln>
        </p:spPr>
        <p:txBody>
          <a:bodyPr anchorCtr="0" anchor="t" bIns="0" lIns="0" spcFirstLastPara="1" rIns="0" wrap="square" tIns="0">
            <a:noAutofit/>
          </a:bodyPr>
          <a:lstStyle>
            <a:lvl1pPr indent="-457200" lvl="0" marL="457200" marR="0" rtl="0" algn="l">
              <a:lnSpc>
                <a:spcPct val="130000"/>
              </a:lnSpc>
              <a:spcBef>
                <a:spcPts val="0"/>
              </a:spcBef>
              <a:spcAft>
                <a:spcPts val="0"/>
              </a:spcAft>
              <a:buClr>
                <a:schemeClr val="dk2"/>
              </a:buClr>
              <a:buSzPts val="3600"/>
              <a:buFont typeface="Montserrat"/>
              <a:buChar char="●"/>
              <a:defRPr b="0" i="0" sz="3600" u="none" cap="none" strike="noStrike">
                <a:solidFill>
                  <a:schemeClr val="dk2"/>
                </a:solidFill>
                <a:latin typeface="Montserrat"/>
                <a:ea typeface="Montserrat"/>
                <a:cs typeface="Montserrat"/>
                <a:sym typeface="Montserrat"/>
              </a:defRPr>
            </a:lvl1pPr>
            <a:lvl2pPr indent="-457200" lvl="1" marL="914400" marR="0" rtl="0" algn="l">
              <a:lnSpc>
                <a:spcPct val="130000"/>
              </a:lnSpc>
              <a:spcBef>
                <a:spcPts val="2300"/>
              </a:spcBef>
              <a:spcAft>
                <a:spcPts val="0"/>
              </a:spcAft>
              <a:buClr>
                <a:schemeClr val="dk2"/>
              </a:buClr>
              <a:buSzPts val="3600"/>
              <a:buFont typeface="Montserrat"/>
              <a:buChar char="–"/>
              <a:defRPr b="0" i="0" sz="3600" u="none" cap="none" strike="noStrike">
                <a:solidFill>
                  <a:schemeClr val="dk2"/>
                </a:solidFill>
                <a:latin typeface="Montserrat"/>
                <a:ea typeface="Montserrat"/>
                <a:cs typeface="Montserrat"/>
                <a:sym typeface="Montserrat"/>
              </a:defRPr>
            </a:lvl2pPr>
            <a:lvl3pPr indent="-431800" lvl="2" marL="1371600" marR="0" rtl="0" algn="l">
              <a:lnSpc>
                <a:spcPct val="130000"/>
              </a:lnSpc>
              <a:spcBef>
                <a:spcPts val="23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3pPr>
            <a:lvl4pPr indent="-431800" lvl="3" marL="1828800" marR="0" rtl="0" algn="l">
              <a:lnSpc>
                <a:spcPct val="130000"/>
              </a:lnSpc>
              <a:spcBef>
                <a:spcPts val="18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4pPr>
            <a:lvl5pPr indent="-400050" lvl="4" marL="2286000" marR="0" rtl="0" algn="l">
              <a:lnSpc>
                <a:spcPct val="130000"/>
              </a:lnSpc>
              <a:spcBef>
                <a:spcPts val="1800"/>
              </a:spcBef>
              <a:spcAft>
                <a:spcPts val="0"/>
              </a:spcAft>
              <a:buClr>
                <a:schemeClr val="dk2"/>
              </a:buClr>
              <a:buSzPts val="2700"/>
              <a:buFont typeface="Montserrat"/>
              <a:buChar char="–"/>
              <a:defRPr b="0" i="0" sz="2700" u="none" cap="none" strike="noStrike">
                <a:solidFill>
                  <a:schemeClr val="dk2"/>
                </a:solidFill>
                <a:latin typeface="Montserrat"/>
                <a:ea typeface="Montserrat"/>
                <a:cs typeface="Montserrat"/>
                <a:sym typeface="Montserrat"/>
              </a:defRPr>
            </a:lvl5pPr>
            <a:lvl6pPr indent="-400050" lvl="5" marL="2743200" marR="0" rtl="0" algn="l">
              <a:lnSpc>
                <a:spcPct val="130000"/>
              </a:lnSpc>
              <a:spcBef>
                <a:spcPts val="1400"/>
              </a:spcBef>
              <a:spcAft>
                <a:spcPts val="0"/>
              </a:spcAft>
              <a:buClr>
                <a:schemeClr val="dk2"/>
              </a:buClr>
              <a:buSzPts val="2700"/>
              <a:buFont typeface="Montserrat"/>
              <a:buChar char="–"/>
              <a:defRPr b="0" i="0" sz="2700" u="none" cap="none" strike="noStrike">
                <a:solidFill>
                  <a:schemeClr val="dk2"/>
                </a:solidFill>
                <a:latin typeface="Montserrat"/>
                <a:ea typeface="Montserrat"/>
                <a:cs typeface="Montserrat"/>
                <a:sym typeface="Montserrat"/>
              </a:defRPr>
            </a:lvl6pPr>
            <a:lvl7pPr indent="-374650" lvl="6" marL="3200400" marR="0" rtl="0" algn="l">
              <a:lnSpc>
                <a:spcPct val="130000"/>
              </a:lnSpc>
              <a:spcBef>
                <a:spcPts val="1400"/>
              </a:spcBef>
              <a:spcAft>
                <a:spcPts val="0"/>
              </a:spcAft>
              <a:buClr>
                <a:schemeClr val="dk2"/>
              </a:buClr>
              <a:buSzPts val="2300"/>
              <a:buFont typeface="Montserrat"/>
              <a:buChar char="–"/>
              <a:defRPr b="0" i="0" sz="2300" u="none" cap="none" strike="noStrike">
                <a:solidFill>
                  <a:schemeClr val="dk2"/>
                </a:solidFill>
                <a:latin typeface="Montserrat"/>
                <a:ea typeface="Montserrat"/>
                <a:cs typeface="Montserrat"/>
                <a:sym typeface="Montserrat"/>
              </a:defRPr>
            </a:lvl7pPr>
            <a:lvl8pPr indent="-374650" lvl="7" marL="3657600" marR="0" rtl="0" algn="l">
              <a:lnSpc>
                <a:spcPct val="130000"/>
              </a:lnSpc>
              <a:spcBef>
                <a:spcPts val="900"/>
              </a:spcBef>
              <a:spcAft>
                <a:spcPts val="0"/>
              </a:spcAft>
              <a:buClr>
                <a:schemeClr val="dk2"/>
              </a:buClr>
              <a:buSzPts val="2300"/>
              <a:buFont typeface="Montserrat"/>
              <a:buChar char="–"/>
              <a:defRPr b="0" i="0" sz="2300" u="none" cap="none" strike="noStrike">
                <a:solidFill>
                  <a:schemeClr val="dk2"/>
                </a:solidFill>
                <a:latin typeface="Montserrat"/>
                <a:ea typeface="Montserrat"/>
                <a:cs typeface="Montserrat"/>
                <a:sym typeface="Montserrat"/>
              </a:defRPr>
            </a:lvl8pPr>
            <a:lvl9pPr indent="-342900" lvl="8" marL="4114800" marR="0" rtl="0" algn="l">
              <a:lnSpc>
                <a:spcPct val="130000"/>
              </a:lnSpc>
              <a:spcBef>
                <a:spcPts val="900"/>
              </a:spcBef>
              <a:spcAft>
                <a:spcPts val="500"/>
              </a:spcAft>
              <a:buClr>
                <a:schemeClr val="dk2"/>
              </a:buClr>
              <a:buSzPts val="1800"/>
              <a:buFont typeface="Montserrat"/>
              <a:buChar char="–"/>
              <a:defRPr b="0" i="0" sz="1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lvl1pPr indent="0" lvl="0"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1pPr>
            <a:lvl2pPr indent="0" lvl="1"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2pPr>
            <a:lvl3pPr indent="0" lvl="2"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3pPr>
            <a:lvl4pPr indent="0" lvl="3"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4pPr>
            <a:lvl5pPr indent="0" lvl="4"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5pPr>
            <a:lvl6pPr indent="0" lvl="5"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6pPr>
            <a:lvl7pPr indent="0" lvl="6"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7pPr>
            <a:lvl8pPr indent="0" lvl="7"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8pPr>
            <a:lvl9pPr indent="0" lvl="8" marL="0" marR="0" rtl="0" algn="l">
              <a:buClr>
                <a:schemeClr val="dk1"/>
              </a:buClr>
              <a:buSzPts val="1200"/>
              <a:buFont typeface="Montserrat Medium"/>
              <a:buNone/>
              <a:defRPr b="0" i="0" sz="12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3124760" y="6754035"/>
            <a:ext cx="336618" cy="62872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654">
          <p15:clr>
            <a:srgbClr val="EA4335"/>
          </p15:clr>
        </p15:guide>
        <p15:guide id="2" pos="12374">
          <p15:clr>
            <a:srgbClr val="EA4335"/>
          </p15:clr>
        </p15:guide>
        <p15:guide id="3" orient="horz" pos="631">
          <p15:clr>
            <a:srgbClr val="EA4335"/>
          </p15:clr>
        </p15:guide>
        <p15:guide id="4" orient="horz" pos="2038">
          <p15:clr>
            <a:srgbClr val="EA4335"/>
          </p15:clr>
        </p15:guide>
        <p15:guide id="5" orient="horz" pos="6264">
          <p15:clr>
            <a:srgbClr val="EA4335"/>
          </p15:clr>
        </p15:guide>
        <p15:guide id="6" orient="horz" pos="6793">
          <p15:clr>
            <a:srgbClr val="EA4335"/>
          </p15:clr>
        </p15:guide>
        <p15:guide id="7" orient="horz" pos="1558">
          <p15:clr>
            <a:srgbClr val="EA4335"/>
          </p15:clr>
        </p15:guide>
        <p15:guide id="8" pos="6283">
          <p15:clr>
            <a:srgbClr val="EA4335"/>
          </p15:clr>
        </p15:guide>
        <p15:guide id="9" pos="6745">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idx="4294967295" type="ctrTitle"/>
          </p:nvPr>
        </p:nvSpPr>
        <p:spPr>
          <a:xfrm>
            <a:off x="494093" y="2157099"/>
            <a:ext cx="12799800" cy="2791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rgbClr val="000000"/>
              </a:buClr>
              <a:buSzPts val="6800"/>
              <a:buFont typeface="Montserrat SemiBold"/>
              <a:buNone/>
            </a:pPr>
            <a:r>
              <a:rPr b="1" lang="en-GB">
                <a:solidFill>
                  <a:schemeClr val="dk2"/>
                </a:solidFill>
                <a:latin typeface="Montserrat"/>
                <a:ea typeface="Montserrat"/>
                <a:cs typeface="Montserrat"/>
                <a:sym typeface="Montserrat"/>
              </a:rPr>
              <a:t>Sequencing events in chronological order. </a:t>
            </a:r>
            <a:r>
              <a:rPr lang="en-GB">
                <a:solidFill>
                  <a:schemeClr val="dk2"/>
                </a:solidFill>
              </a:rPr>
              <a:t> </a:t>
            </a:r>
            <a:endParaRPr>
              <a:solidFill>
                <a:schemeClr val="dk2"/>
              </a:solidFill>
            </a:endParaRPr>
          </a:p>
        </p:txBody>
      </p:sp>
      <p:sp>
        <p:nvSpPr>
          <p:cNvPr id="75" name="Google Shape;75;p15"/>
          <p:cNvSpPr txBox="1"/>
          <p:nvPr>
            <p:ph idx="4294967295" type="subTitle"/>
          </p:nvPr>
        </p:nvSpPr>
        <p:spPr>
          <a:xfrm>
            <a:off x="692077" y="667499"/>
            <a:ext cx="12403800" cy="11889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100"/>
              <a:buNone/>
            </a:pPr>
            <a:r>
              <a:rPr lang="en-GB">
                <a:solidFill>
                  <a:srgbClr val="4B3241"/>
                </a:solidFill>
              </a:rPr>
              <a:t>Mathematics</a:t>
            </a:r>
            <a:endParaRPr>
              <a:solidFill>
                <a:srgbClr val="4B3241"/>
              </a:solidFill>
            </a:endParaRPr>
          </a:p>
        </p:txBody>
      </p:sp>
      <p:sp>
        <p:nvSpPr>
          <p:cNvPr id="76" name="Google Shape;76;p15"/>
          <p:cNvSpPr txBox="1"/>
          <p:nvPr>
            <p:ph idx="4294967295" type="subTitle"/>
          </p:nvPr>
        </p:nvSpPr>
        <p:spPr>
          <a:xfrm>
            <a:off x="692077" y="6157854"/>
            <a:ext cx="5957700" cy="9291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600"/>
              <a:buNone/>
            </a:pPr>
            <a:r>
              <a:rPr lang="en-GB" sz="3000">
                <a:solidFill>
                  <a:srgbClr val="4B3241"/>
                </a:solidFill>
              </a:rPr>
              <a:t>Mrs Bramble and Miss Sidhu </a:t>
            </a:r>
            <a:endParaRPr sz="3000">
              <a:solidFill>
                <a:srgbClr val="4B3241"/>
              </a:solidFill>
            </a:endParaRPr>
          </a:p>
        </p:txBody>
      </p:sp>
      <p:sp>
        <p:nvSpPr>
          <p:cNvPr id="77" name="Google Shape;77;p15"/>
          <p:cNvSpPr txBox="1"/>
          <p:nvPr>
            <p:ph idx="12" type="sldNum"/>
          </p:nvPr>
        </p:nvSpPr>
        <p:spPr>
          <a:xfrm>
            <a:off x="692070" y="7189568"/>
            <a:ext cx="1085700" cy="2700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200"/>
              <a:buFont typeface="Montserrat Medium"/>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Montserrat Medium"/>
              <a:buNone/>
            </a:pPr>
            <a:fld id="{00000000-1234-1234-1234-123412341234}" type="slidenum">
              <a:rPr lang="en-GB"/>
              <a:t>‹#›</a:t>
            </a:fld>
            <a:endParaRPr/>
          </a:p>
        </p:txBody>
      </p:sp>
      <p:sp>
        <p:nvSpPr>
          <p:cNvPr id="83" name="Google Shape;83;p16"/>
          <p:cNvSpPr txBox="1"/>
          <p:nvPr/>
        </p:nvSpPr>
        <p:spPr>
          <a:xfrm>
            <a:off x="2916417" y="314944"/>
            <a:ext cx="8641800" cy="3788100"/>
          </a:xfrm>
          <a:prstGeom prst="rect">
            <a:avLst/>
          </a:prstGeom>
          <a:solidFill>
            <a:srgbClr val="FFFFFF"/>
          </a:solidFill>
          <a:ln>
            <a:noFill/>
          </a:ln>
        </p:spPr>
        <p:txBody>
          <a:bodyPr anchorCtr="0" anchor="t" bIns="103225" lIns="103225" spcFirstLastPara="1" rIns="103225" wrap="square" tIns="103225">
            <a:noAutofit/>
          </a:bodyPr>
          <a:lstStyle/>
          <a:p>
            <a:pPr indent="0" lvl="0" marL="0" rtl="0" algn="ctr">
              <a:spcBef>
                <a:spcPts val="0"/>
              </a:spcBef>
              <a:spcAft>
                <a:spcPts val="0"/>
              </a:spcAft>
              <a:buNone/>
            </a:pPr>
            <a:r>
              <a:rPr b="1" lang="en-GB" sz="7500">
                <a:solidFill>
                  <a:schemeClr val="dk2"/>
                </a:solidFill>
                <a:latin typeface="Montserrat"/>
                <a:ea typeface="Montserrat"/>
                <a:cs typeface="Montserrat"/>
                <a:sym typeface="Montserrat"/>
              </a:rPr>
              <a:t>First choose a routine to draw and label. </a:t>
            </a:r>
            <a:endParaRPr b="1" sz="7500">
              <a:solidFill>
                <a:schemeClr val="dk2"/>
              </a:solidFill>
              <a:latin typeface="Montserrat"/>
              <a:ea typeface="Montserrat"/>
              <a:cs typeface="Montserrat"/>
              <a:sym typeface="Montserrat"/>
            </a:endParaRPr>
          </a:p>
        </p:txBody>
      </p:sp>
      <p:sp>
        <p:nvSpPr>
          <p:cNvPr id="84" name="Google Shape;84;p16"/>
          <p:cNvSpPr txBox="1"/>
          <p:nvPr/>
        </p:nvSpPr>
        <p:spPr>
          <a:xfrm>
            <a:off x="515618" y="4787027"/>
            <a:ext cx="3824100" cy="1111200"/>
          </a:xfrm>
          <a:prstGeom prst="rect">
            <a:avLst/>
          </a:prstGeom>
          <a:solidFill>
            <a:srgbClr val="FFFFFF"/>
          </a:solidFill>
          <a:ln>
            <a:noFill/>
          </a:ln>
        </p:spPr>
        <p:txBody>
          <a:bodyPr anchorCtr="0" anchor="t" bIns="68800" lIns="68800" spcFirstLastPara="1" rIns="68800" wrap="square" tIns="68800">
            <a:noAutofit/>
          </a:bodyPr>
          <a:lstStyle/>
          <a:p>
            <a:pPr indent="0" lvl="0" marL="0" rtl="0" algn="ctr">
              <a:spcBef>
                <a:spcPts val="0"/>
              </a:spcBef>
              <a:spcAft>
                <a:spcPts val="0"/>
              </a:spcAft>
              <a:buNone/>
            </a:pPr>
            <a:r>
              <a:rPr b="1" lang="en-GB" sz="4500">
                <a:solidFill>
                  <a:schemeClr val="accent3"/>
                </a:solidFill>
                <a:latin typeface="Montserrat"/>
                <a:ea typeface="Montserrat"/>
                <a:cs typeface="Montserrat"/>
                <a:sym typeface="Montserrat"/>
              </a:rPr>
              <a:t>Morning</a:t>
            </a:r>
            <a:r>
              <a:rPr b="1" lang="en-GB" sz="4500">
                <a:solidFill>
                  <a:srgbClr val="FFFFFF"/>
                </a:solidFill>
                <a:latin typeface="Montserrat"/>
                <a:ea typeface="Montserrat"/>
                <a:cs typeface="Montserrat"/>
                <a:sym typeface="Montserrat"/>
              </a:rPr>
              <a:t> </a:t>
            </a:r>
            <a:endParaRPr b="1" sz="4500">
              <a:solidFill>
                <a:srgbClr val="FFFFFF"/>
              </a:solidFill>
              <a:latin typeface="Montserrat"/>
              <a:ea typeface="Montserrat"/>
              <a:cs typeface="Montserrat"/>
              <a:sym typeface="Montserrat"/>
            </a:endParaRPr>
          </a:p>
        </p:txBody>
      </p:sp>
      <p:sp>
        <p:nvSpPr>
          <p:cNvPr id="85" name="Google Shape;85;p16"/>
          <p:cNvSpPr txBox="1"/>
          <p:nvPr/>
        </p:nvSpPr>
        <p:spPr>
          <a:xfrm>
            <a:off x="4981978" y="4787027"/>
            <a:ext cx="3824100" cy="1111200"/>
          </a:xfrm>
          <a:prstGeom prst="rect">
            <a:avLst/>
          </a:prstGeom>
          <a:solidFill>
            <a:srgbClr val="FFFFFF"/>
          </a:solidFill>
          <a:ln>
            <a:noFill/>
          </a:ln>
        </p:spPr>
        <p:txBody>
          <a:bodyPr anchorCtr="0" anchor="t" bIns="68800" lIns="68800" spcFirstLastPara="1" rIns="68800" wrap="square" tIns="68800">
            <a:noAutofit/>
          </a:bodyPr>
          <a:lstStyle/>
          <a:p>
            <a:pPr indent="0" lvl="0" marL="0" rtl="0" algn="ctr">
              <a:spcBef>
                <a:spcPts val="0"/>
              </a:spcBef>
              <a:spcAft>
                <a:spcPts val="0"/>
              </a:spcAft>
              <a:buNone/>
            </a:pPr>
            <a:r>
              <a:rPr b="1" lang="en-GB" sz="4500">
                <a:solidFill>
                  <a:schemeClr val="accent5"/>
                </a:solidFill>
                <a:latin typeface="Montserrat"/>
                <a:ea typeface="Montserrat"/>
                <a:cs typeface="Montserrat"/>
                <a:sym typeface="Montserrat"/>
              </a:rPr>
              <a:t>Afternoon</a:t>
            </a:r>
            <a:endParaRPr b="1" sz="4500">
              <a:solidFill>
                <a:schemeClr val="accent5"/>
              </a:solidFill>
              <a:latin typeface="Montserrat"/>
              <a:ea typeface="Montserrat"/>
              <a:cs typeface="Montserrat"/>
              <a:sym typeface="Montserrat"/>
            </a:endParaRPr>
          </a:p>
        </p:txBody>
      </p:sp>
      <p:sp>
        <p:nvSpPr>
          <p:cNvPr id="86" name="Google Shape;86;p16"/>
          <p:cNvSpPr txBox="1"/>
          <p:nvPr/>
        </p:nvSpPr>
        <p:spPr>
          <a:xfrm>
            <a:off x="9448339" y="4787027"/>
            <a:ext cx="3824100" cy="1111200"/>
          </a:xfrm>
          <a:prstGeom prst="rect">
            <a:avLst/>
          </a:prstGeom>
          <a:solidFill>
            <a:srgbClr val="FFFFFF"/>
          </a:solidFill>
          <a:ln>
            <a:noFill/>
          </a:ln>
        </p:spPr>
        <p:txBody>
          <a:bodyPr anchorCtr="0" anchor="t" bIns="68800" lIns="68800" spcFirstLastPara="1" rIns="68800" wrap="square" tIns="68800">
            <a:noAutofit/>
          </a:bodyPr>
          <a:lstStyle/>
          <a:p>
            <a:pPr indent="0" lvl="0" marL="0" rtl="0" algn="ctr">
              <a:spcBef>
                <a:spcPts val="0"/>
              </a:spcBef>
              <a:spcAft>
                <a:spcPts val="0"/>
              </a:spcAft>
              <a:buNone/>
            </a:pPr>
            <a:r>
              <a:rPr b="1" lang="en-GB" sz="4500">
                <a:solidFill>
                  <a:schemeClr val="accent4"/>
                </a:solidFill>
                <a:latin typeface="Montserrat"/>
                <a:ea typeface="Montserrat"/>
                <a:cs typeface="Montserrat"/>
                <a:sym typeface="Montserrat"/>
              </a:rPr>
              <a:t>Evening</a:t>
            </a:r>
            <a:r>
              <a:rPr b="1" lang="en-GB" sz="4500">
                <a:solidFill>
                  <a:srgbClr val="FFFFFF"/>
                </a:solidFill>
                <a:latin typeface="Montserrat"/>
                <a:ea typeface="Montserrat"/>
                <a:cs typeface="Montserrat"/>
                <a:sym typeface="Montserrat"/>
              </a:rPr>
              <a:t> </a:t>
            </a:r>
            <a:endParaRPr b="1" sz="4500">
              <a:solidFill>
                <a:srgbClr val="FFFFFF"/>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Montserrat Medium"/>
              <a:buNone/>
            </a:pPr>
            <a:fld id="{00000000-1234-1234-1234-123412341234}" type="slidenum">
              <a:rPr lang="en-GB"/>
              <a:t>‹#›</a:t>
            </a:fld>
            <a:endParaRPr/>
          </a:p>
        </p:txBody>
      </p:sp>
      <p:sp>
        <p:nvSpPr>
          <p:cNvPr id="92" name="Google Shape;92;p17"/>
          <p:cNvSpPr/>
          <p:nvPr/>
        </p:nvSpPr>
        <p:spPr>
          <a:xfrm>
            <a:off x="268999" y="255248"/>
            <a:ext cx="13677300" cy="9912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r>
              <a:t/>
            </a:r>
            <a:endParaRPr sz="1600"/>
          </a:p>
        </p:txBody>
      </p:sp>
      <p:pic>
        <p:nvPicPr>
          <p:cNvPr id="93" name="Google Shape;93;p17"/>
          <p:cNvPicPr preferRelativeResize="0"/>
          <p:nvPr/>
        </p:nvPicPr>
        <p:blipFill>
          <a:blip r:embed="rId3">
            <a:alphaModFix/>
          </a:blip>
          <a:stretch>
            <a:fillRect/>
          </a:stretch>
        </p:blipFill>
        <p:spPr>
          <a:xfrm>
            <a:off x="1632619" y="2230914"/>
            <a:ext cx="10258107" cy="3974057"/>
          </a:xfrm>
          <a:prstGeom prst="rect">
            <a:avLst/>
          </a:prstGeom>
          <a:noFill/>
          <a:ln>
            <a:noFill/>
          </a:ln>
        </p:spPr>
      </p:pic>
      <p:sp>
        <p:nvSpPr>
          <p:cNvPr id="94" name="Google Shape;94;p17"/>
          <p:cNvSpPr txBox="1"/>
          <p:nvPr/>
        </p:nvSpPr>
        <p:spPr>
          <a:xfrm>
            <a:off x="1531020" y="459986"/>
            <a:ext cx="10725900" cy="1335000"/>
          </a:xfrm>
          <a:prstGeom prst="rect">
            <a:avLst/>
          </a:prstGeom>
          <a:solidFill>
            <a:srgbClr val="FFFFFF"/>
          </a:solidFill>
          <a:ln>
            <a:noFill/>
          </a:ln>
        </p:spPr>
        <p:txBody>
          <a:bodyPr anchorCtr="0" anchor="t" bIns="103225" lIns="103225" spcFirstLastPara="1" rIns="103225" wrap="square" tIns="103225">
            <a:noAutofit/>
          </a:bodyPr>
          <a:lstStyle/>
          <a:p>
            <a:pPr indent="0" lvl="0" marL="0" rtl="0" algn="ctr">
              <a:spcBef>
                <a:spcPts val="0"/>
              </a:spcBef>
              <a:spcAft>
                <a:spcPts val="0"/>
              </a:spcAft>
              <a:buNone/>
            </a:pPr>
            <a:r>
              <a:rPr b="1" lang="en-GB" sz="3400">
                <a:solidFill>
                  <a:schemeClr val="dk2"/>
                </a:solidFill>
                <a:latin typeface="Montserrat"/>
                <a:ea typeface="Montserrat"/>
                <a:cs typeface="Montserrat"/>
                <a:sym typeface="Montserrat"/>
              </a:rPr>
              <a:t>Next, pick four words from these time adverbials to use to order your events. </a:t>
            </a:r>
            <a:endParaRPr b="1" sz="3400">
              <a:solidFill>
                <a:schemeClr val="dk2"/>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idx="12" type="sldNum"/>
          </p:nvPr>
        </p:nvSpPr>
        <p:spPr>
          <a:xfrm>
            <a:off x="692070" y="7189568"/>
            <a:ext cx="1085700" cy="27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Montserrat Medium"/>
              <a:buNone/>
            </a:pPr>
            <a:fld id="{00000000-1234-1234-1234-123412341234}" type="slidenum">
              <a:rPr lang="en-GB"/>
              <a:t>‹#›</a:t>
            </a:fld>
            <a:endParaRPr/>
          </a:p>
        </p:txBody>
      </p:sp>
      <p:sp>
        <p:nvSpPr>
          <p:cNvPr id="100" name="Google Shape;100;p18"/>
          <p:cNvSpPr/>
          <p:nvPr/>
        </p:nvSpPr>
        <p:spPr>
          <a:xfrm>
            <a:off x="268999" y="255248"/>
            <a:ext cx="13677300" cy="991200"/>
          </a:xfrm>
          <a:prstGeom prst="rect">
            <a:avLst/>
          </a:prstGeom>
          <a:noFill/>
          <a:ln>
            <a:noFill/>
          </a:ln>
        </p:spPr>
        <p:txBody>
          <a:bodyPr anchorCtr="0" anchor="t" bIns="51600" lIns="103225" spcFirstLastPara="1" rIns="103225" wrap="square" tIns="51600">
            <a:noAutofit/>
          </a:bodyPr>
          <a:lstStyle/>
          <a:p>
            <a:pPr indent="0" lvl="0" marL="0" marR="0" rtl="0" algn="l">
              <a:lnSpc>
                <a:spcPct val="130000"/>
              </a:lnSpc>
              <a:spcBef>
                <a:spcPts val="0"/>
              </a:spcBef>
              <a:spcAft>
                <a:spcPts val="0"/>
              </a:spcAft>
              <a:buNone/>
            </a:pPr>
            <a:r>
              <a:t/>
            </a:r>
            <a:endParaRPr sz="1600"/>
          </a:p>
        </p:txBody>
      </p:sp>
      <p:pic>
        <p:nvPicPr>
          <p:cNvPr id="101" name="Google Shape;101;p18"/>
          <p:cNvPicPr preferRelativeResize="0"/>
          <p:nvPr/>
        </p:nvPicPr>
        <p:blipFill>
          <a:blip r:embed="rId3">
            <a:alphaModFix/>
          </a:blip>
          <a:stretch>
            <a:fillRect/>
          </a:stretch>
        </p:blipFill>
        <p:spPr>
          <a:xfrm>
            <a:off x="1527925" y="1591400"/>
            <a:ext cx="10893951" cy="5082375"/>
          </a:xfrm>
          <a:prstGeom prst="rect">
            <a:avLst/>
          </a:prstGeom>
          <a:noFill/>
          <a:ln>
            <a:noFill/>
          </a:ln>
        </p:spPr>
      </p:pic>
      <p:sp>
        <p:nvSpPr>
          <p:cNvPr id="102" name="Google Shape;102;p18"/>
          <p:cNvSpPr txBox="1"/>
          <p:nvPr/>
        </p:nvSpPr>
        <p:spPr>
          <a:xfrm>
            <a:off x="692076" y="255248"/>
            <a:ext cx="12155400" cy="1326000"/>
          </a:xfrm>
          <a:prstGeom prst="rect">
            <a:avLst/>
          </a:prstGeom>
          <a:solidFill>
            <a:srgbClr val="FFFFFF"/>
          </a:solidFill>
          <a:ln>
            <a:noFill/>
          </a:ln>
        </p:spPr>
        <p:txBody>
          <a:bodyPr anchorCtr="0" anchor="t" bIns="103225" lIns="103225" spcFirstLastPara="1" rIns="103225" wrap="square" tIns="103225">
            <a:noAutofit/>
          </a:bodyPr>
          <a:lstStyle/>
          <a:p>
            <a:pPr indent="0" lvl="0" marL="0" rtl="0" algn="ctr">
              <a:spcBef>
                <a:spcPts val="0"/>
              </a:spcBef>
              <a:spcAft>
                <a:spcPts val="0"/>
              </a:spcAft>
              <a:buNone/>
            </a:pPr>
            <a:r>
              <a:rPr b="1" lang="en-GB" sz="3400">
                <a:solidFill>
                  <a:schemeClr val="dk2"/>
                </a:solidFill>
                <a:latin typeface="Montserrat"/>
                <a:ea typeface="Montserrat"/>
                <a:cs typeface="Montserrat"/>
                <a:sym typeface="Montserrat"/>
              </a:rPr>
              <a:t>Finally, draw images to show the activities you do in order. </a:t>
            </a:r>
            <a:endParaRPr b="1" sz="34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