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4"/>
    <p:sldMasterId id="2147483674" r:id="rId5"/>
  </p:sldMasterIdLst>
  <p:notesMasterIdLst>
    <p:notesMasterId r:id="rId6"/>
  </p:notesMasterIdLst>
  <p:sldIdLst>
    <p:sldId id="256" r:id="rId7"/>
    <p:sldId id="257" r:id="rId8"/>
  </p:sldIdLst>
  <p:sldSz cy="5143500" cx="9144000"/>
  <p:notesSz cx="6858000" cy="9144000"/>
  <p:embeddedFontLst>
    <p:embeddedFont>
      <p:font typeface="Montserrat SemiBold"/>
      <p:regular r:id="rId9"/>
      <p:bold r:id="rId10"/>
      <p:italic r:id="rId11"/>
      <p:boldItalic r:id="rId12"/>
    </p:embeddedFont>
    <p:embeddedFont>
      <p:font typeface="Montserrat"/>
      <p:regular r:id="rId13"/>
      <p:bold r:id="rId14"/>
      <p:italic r:id="rId15"/>
      <p:boldItalic r:id="rId16"/>
    </p:embeddedFont>
    <p:embeddedFont>
      <p:font typeface="Montserrat Medium"/>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Medium-boldItalic.fntdata"/><Relationship Id="rId11" Type="http://schemas.openxmlformats.org/officeDocument/2006/relationships/font" Target="fonts/MontserratSemiBold-italic.fntdata"/><Relationship Id="rId10" Type="http://schemas.openxmlformats.org/officeDocument/2006/relationships/font" Target="fonts/MontserratSemiBold-bold.fntdata"/><Relationship Id="rId13" Type="http://schemas.openxmlformats.org/officeDocument/2006/relationships/font" Target="fonts/Montserrat-regular.fntdata"/><Relationship Id="rId12" Type="http://schemas.openxmlformats.org/officeDocument/2006/relationships/font" Target="fonts/MontserratSemi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ontserratSemiBold-regular.fntdata"/><Relationship Id="rId15" Type="http://schemas.openxmlformats.org/officeDocument/2006/relationships/font" Target="fonts/Montserrat-italic.fntdata"/><Relationship Id="rId14" Type="http://schemas.openxmlformats.org/officeDocument/2006/relationships/font" Target="fonts/Montserrat-bold.fntdata"/><Relationship Id="rId17" Type="http://schemas.openxmlformats.org/officeDocument/2006/relationships/font" Target="fonts/MontserratMedium-regular.fntdata"/><Relationship Id="rId16" Type="http://schemas.openxmlformats.org/officeDocument/2006/relationships/font" Target="fonts/Montserrat-boldItalic.fntdata"/><Relationship Id="rId5" Type="http://schemas.openxmlformats.org/officeDocument/2006/relationships/slideMaster" Target="slideMasters/slideMaster2.xml"/><Relationship Id="rId19" Type="http://schemas.openxmlformats.org/officeDocument/2006/relationships/font" Target="fonts/MontserratMedium-italic.fntdata"/><Relationship Id="rId6" Type="http://schemas.openxmlformats.org/officeDocument/2006/relationships/notesMaster" Target="notesMasters/notesMaster1.xml"/><Relationship Id="rId18" Type="http://schemas.openxmlformats.org/officeDocument/2006/relationships/font" Target="fonts/MontserratMedium-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dc655b94a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8dc655b94a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67778fb7a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g867778fb7a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GB"/>
              <a:t>Key Vocabulary: tenth, hundredth, decimal point, multiply, divide</a:t>
            </a:r>
            <a:endParaRPr/>
          </a:p>
          <a:p>
            <a:pPr indent="0" lvl="0" marL="0" rtl="0" algn="l">
              <a:spcBef>
                <a:spcPts val="0"/>
              </a:spcBef>
              <a:spcAft>
                <a:spcPts val="0"/>
              </a:spcAft>
              <a:buClr>
                <a:schemeClr val="dk1"/>
              </a:buClr>
              <a:buSzPts val="1200"/>
              <a:buFont typeface="Calibri"/>
              <a:buNone/>
            </a:pPr>
            <a:r>
              <a:rPr lang="en-GB"/>
              <a:t>Independent Task</a:t>
            </a:r>
            <a:endParaRPr/>
          </a:p>
          <a:p>
            <a:pPr indent="0" lvl="0" marL="0" rtl="0" algn="l">
              <a:spcBef>
                <a:spcPts val="0"/>
              </a:spcBef>
              <a:spcAft>
                <a:spcPts val="0"/>
              </a:spcAft>
              <a:buClr>
                <a:schemeClr val="dk1"/>
              </a:buClr>
              <a:buSzPts val="1200"/>
              <a:buFont typeface="Calibri"/>
              <a:buNone/>
            </a:pPr>
            <a:r>
              <a:rPr lang="en-GB"/>
              <a:t>Introduce the Gattegno chart to pupils. Discuss the relationship between rows and columns. Give pupils their own Gattegno chart and a counter. Model using the chart, giving instructions and asking pupils to follow the instructions on their chart with a counter.  I start with the number 3. I add 2. I multiply by ten. I add 30. I divide by ten. I subtract one. I divide by ten again. I subtract 0.1. What number have I landed on? For the Independent Task, pupils use the Gattegno charts to come up with their own set of instructions using addition, subtraction, and multiplying and dividing by ten. Ensure pupils only use instructions to move up/down and left /right and don’t move diagonally, for example avoid instructions such as ‘plus 55’ Pupils then test out their instructions with other pupils.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57" name="Google Shape;57;p14"/>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58" name="Google Shape;58;p14"/>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rtl="0">
              <a:spcBef>
                <a:spcPts val="1000"/>
              </a:spcBef>
              <a:spcAft>
                <a:spcPts val="0"/>
              </a:spcAft>
              <a:buNone/>
              <a:defRPr sz="14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1000"/>
              </a:spcBef>
              <a:spcAft>
                <a:spcPts val="0"/>
              </a:spcAft>
              <a:buNone/>
              <a:defRPr>
                <a:solidFill>
                  <a:srgbClr val="000000"/>
                </a:solidFill>
              </a:defRPr>
            </a:lvl3pPr>
            <a:lvl4pPr lvl="3" rtl="0">
              <a:spcBef>
                <a:spcPts val="1000"/>
              </a:spcBef>
              <a:spcAft>
                <a:spcPts val="0"/>
              </a:spcAft>
              <a:buNone/>
              <a:defRPr>
                <a:solidFill>
                  <a:srgbClr val="000000"/>
                </a:solidFill>
              </a:defRPr>
            </a:lvl4pPr>
            <a:lvl5pPr lvl="4" rtl="0">
              <a:spcBef>
                <a:spcPts val="1000"/>
              </a:spcBef>
              <a:spcAft>
                <a:spcPts val="0"/>
              </a:spcAft>
              <a:buNone/>
              <a:defRPr>
                <a:solidFill>
                  <a:srgbClr val="000000"/>
                </a:solidFill>
              </a:defRPr>
            </a:lvl5pPr>
            <a:lvl6pPr lvl="5" rtl="0">
              <a:spcBef>
                <a:spcPts val="1000"/>
              </a:spcBef>
              <a:spcAft>
                <a:spcPts val="0"/>
              </a:spcAft>
              <a:buNone/>
              <a:defRPr>
                <a:solidFill>
                  <a:srgbClr val="000000"/>
                </a:solidFill>
              </a:defRPr>
            </a:lvl6pPr>
            <a:lvl7pPr lvl="6" rtl="0">
              <a:spcBef>
                <a:spcPts val="1000"/>
              </a:spcBef>
              <a:spcAft>
                <a:spcPts val="0"/>
              </a:spcAft>
              <a:buNone/>
              <a:defRPr>
                <a:solidFill>
                  <a:srgbClr val="000000"/>
                </a:solidFill>
              </a:defRPr>
            </a:lvl7pPr>
            <a:lvl8pPr lvl="7" rtl="0">
              <a:spcBef>
                <a:spcPts val="1000"/>
              </a:spcBef>
              <a:spcAft>
                <a:spcPts val="0"/>
              </a:spcAft>
              <a:buNone/>
              <a:defRPr>
                <a:solidFill>
                  <a:srgbClr val="000000"/>
                </a:solidFill>
              </a:defRPr>
            </a:lvl8pPr>
            <a:lvl9pPr lvl="8" rtl="0">
              <a:spcBef>
                <a:spcPts val="1000"/>
              </a:spcBef>
              <a:spcAft>
                <a:spcPts val="1000"/>
              </a:spcAft>
              <a:buNone/>
              <a:defRPr>
                <a:solidFill>
                  <a:srgbClr val="000000"/>
                </a:solidFill>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60" name="Google Shape;60;p14"/>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txBox="1"/>
          <p:nvPr>
            <p:ph idx="12" type="sldNum"/>
          </p:nvPr>
        </p:nvSpPr>
        <p:spPr>
          <a:xfrm>
            <a:off x="8556784" y="4749851"/>
            <a:ext cx="548700" cy="393900"/>
          </a:xfrm>
          <a:prstGeom prst="rect">
            <a:avLst/>
          </a:prstGeom>
        </p:spPr>
        <p:txBody>
          <a:bodyPr anchorCtr="0" anchor="t" bIns="0" lIns="0" spcFirstLastPara="1" rIns="0" wrap="square" tIns="0">
            <a:noAutofit/>
          </a:bodyPr>
          <a:lstStyle>
            <a:lvl1pPr lvl="0" rtl="0" algn="r">
              <a:buNone/>
              <a:defRPr sz="1200">
                <a:solidFill>
                  <a:schemeClr val="dk2"/>
                </a:solidFill>
                <a:latin typeface="Montserrat"/>
                <a:ea typeface="Montserrat"/>
                <a:cs typeface="Montserrat"/>
                <a:sym typeface="Montserrat"/>
              </a:defRPr>
            </a:lvl1pPr>
            <a:lvl2pPr lvl="1" rtl="0" algn="r">
              <a:buNone/>
              <a:defRPr sz="1200">
                <a:solidFill>
                  <a:schemeClr val="dk2"/>
                </a:solidFill>
                <a:latin typeface="Montserrat"/>
                <a:ea typeface="Montserrat"/>
                <a:cs typeface="Montserrat"/>
                <a:sym typeface="Montserrat"/>
              </a:defRPr>
            </a:lvl2pPr>
            <a:lvl3pPr lvl="2" rtl="0" algn="r">
              <a:buNone/>
              <a:defRPr sz="1200">
                <a:solidFill>
                  <a:schemeClr val="dk2"/>
                </a:solidFill>
                <a:latin typeface="Montserrat"/>
                <a:ea typeface="Montserrat"/>
                <a:cs typeface="Montserrat"/>
                <a:sym typeface="Montserrat"/>
              </a:defRPr>
            </a:lvl3pPr>
            <a:lvl4pPr lvl="3" rtl="0" algn="r">
              <a:buNone/>
              <a:defRPr sz="1200">
                <a:solidFill>
                  <a:schemeClr val="dk2"/>
                </a:solidFill>
                <a:latin typeface="Montserrat"/>
                <a:ea typeface="Montserrat"/>
                <a:cs typeface="Montserrat"/>
                <a:sym typeface="Montserrat"/>
              </a:defRPr>
            </a:lvl4pPr>
            <a:lvl5pPr lvl="4" rtl="0" algn="r">
              <a:buNone/>
              <a:defRPr sz="1200">
                <a:solidFill>
                  <a:schemeClr val="dk2"/>
                </a:solidFill>
                <a:latin typeface="Montserrat"/>
                <a:ea typeface="Montserrat"/>
                <a:cs typeface="Montserrat"/>
                <a:sym typeface="Montserrat"/>
              </a:defRPr>
            </a:lvl5pPr>
            <a:lvl6pPr lvl="5" rtl="0" algn="r">
              <a:buNone/>
              <a:defRPr sz="1200">
                <a:solidFill>
                  <a:schemeClr val="dk2"/>
                </a:solidFill>
                <a:latin typeface="Montserrat"/>
                <a:ea typeface="Montserrat"/>
                <a:cs typeface="Montserrat"/>
                <a:sym typeface="Montserrat"/>
              </a:defRPr>
            </a:lvl6pPr>
            <a:lvl7pPr lvl="6" rtl="0" algn="r">
              <a:buNone/>
              <a:defRPr sz="1200">
                <a:solidFill>
                  <a:schemeClr val="dk2"/>
                </a:solidFill>
                <a:latin typeface="Montserrat"/>
                <a:ea typeface="Montserrat"/>
                <a:cs typeface="Montserrat"/>
                <a:sym typeface="Montserrat"/>
              </a:defRPr>
            </a:lvl7pPr>
            <a:lvl8pPr lvl="7" rtl="0" algn="r">
              <a:buNone/>
              <a:defRPr sz="1200">
                <a:solidFill>
                  <a:schemeClr val="dk2"/>
                </a:solidFill>
                <a:latin typeface="Montserrat"/>
                <a:ea typeface="Montserrat"/>
                <a:cs typeface="Montserrat"/>
                <a:sym typeface="Montserrat"/>
              </a:defRPr>
            </a:lvl8pPr>
            <a:lvl9pPr lvl="8" rtl="0" algn="r">
              <a:buNone/>
              <a:defRPr sz="12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62" name="Shape 62"/>
        <p:cNvGrpSpPr/>
        <p:nvPr/>
      </p:nvGrpSpPr>
      <p:grpSpPr>
        <a:xfrm>
          <a:off x="0" y="0"/>
          <a:ext cx="0" cy="0"/>
          <a:chOff x="0" y="0"/>
          <a:chExt cx="0" cy="0"/>
        </a:xfrm>
      </p:grpSpPr>
      <p:sp>
        <p:nvSpPr>
          <p:cNvPr id="63" name="Google Shape;63;p15"/>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3000"/>
              <a:buFont typeface="Montserrat SemiBold"/>
              <a:buNone/>
              <a:defRPr b="0" sz="3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3600"/>
              <a:buNone/>
              <a:defRPr sz="3600">
                <a:solidFill>
                  <a:srgbClr val="4B3241"/>
                </a:solidFill>
              </a:defRPr>
            </a:lvl2pPr>
            <a:lvl3pPr lvl="2" rtl="0" algn="ctr">
              <a:spcBef>
                <a:spcPts val="0"/>
              </a:spcBef>
              <a:spcAft>
                <a:spcPts val="0"/>
              </a:spcAft>
              <a:buClr>
                <a:srgbClr val="4B3241"/>
              </a:buClr>
              <a:buSzPts val="3600"/>
              <a:buNone/>
              <a:defRPr sz="3600">
                <a:solidFill>
                  <a:srgbClr val="4B3241"/>
                </a:solidFill>
              </a:defRPr>
            </a:lvl3pPr>
            <a:lvl4pPr lvl="3" rtl="0" algn="ctr">
              <a:spcBef>
                <a:spcPts val="0"/>
              </a:spcBef>
              <a:spcAft>
                <a:spcPts val="0"/>
              </a:spcAft>
              <a:buClr>
                <a:srgbClr val="4B3241"/>
              </a:buClr>
              <a:buSzPts val="3600"/>
              <a:buNone/>
              <a:defRPr sz="3600">
                <a:solidFill>
                  <a:srgbClr val="4B3241"/>
                </a:solidFill>
              </a:defRPr>
            </a:lvl4pPr>
            <a:lvl5pPr lvl="4" rtl="0" algn="ctr">
              <a:spcBef>
                <a:spcPts val="0"/>
              </a:spcBef>
              <a:spcAft>
                <a:spcPts val="0"/>
              </a:spcAft>
              <a:buClr>
                <a:srgbClr val="4B3241"/>
              </a:buClr>
              <a:buSzPts val="3600"/>
              <a:buNone/>
              <a:defRPr sz="3600">
                <a:solidFill>
                  <a:srgbClr val="4B3241"/>
                </a:solidFill>
              </a:defRPr>
            </a:lvl5pPr>
            <a:lvl6pPr lvl="5" rtl="0" algn="ctr">
              <a:spcBef>
                <a:spcPts val="0"/>
              </a:spcBef>
              <a:spcAft>
                <a:spcPts val="0"/>
              </a:spcAft>
              <a:buClr>
                <a:srgbClr val="4B3241"/>
              </a:buClr>
              <a:buSzPts val="3600"/>
              <a:buNone/>
              <a:defRPr sz="3600">
                <a:solidFill>
                  <a:srgbClr val="4B3241"/>
                </a:solidFill>
              </a:defRPr>
            </a:lvl6pPr>
            <a:lvl7pPr lvl="6" rtl="0" algn="ctr">
              <a:spcBef>
                <a:spcPts val="0"/>
              </a:spcBef>
              <a:spcAft>
                <a:spcPts val="0"/>
              </a:spcAft>
              <a:buClr>
                <a:srgbClr val="4B3241"/>
              </a:buClr>
              <a:buSzPts val="3600"/>
              <a:buNone/>
              <a:defRPr sz="3600">
                <a:solidFill>
                  <a:srgbClr val="4B3241"/>
                </a:solidFill>
              </a:defRPr>
            </a:lvl7pPr>
            <a:lvl8pPr lvl="7" rtl="0" algn="ctr">
              <a:spcBef>
                <a:spcPts val="0"/>
              </a:spcBef>
              <a:spcAft>
                <a:spcPts val="0"/>
              </a:spcAft>
              <a:buClr>
                <a:srgbClr val="4B3241"/>
              </a:buClr>
              <a:buSzPts val="3600"/>
              <a:buNone/>
              <a:defRPr sz="3600">
                <a:solidFill>
                  <a:srgbClr val="4B3241"/>
                </a:solidFill>
              </a:defRPr>
            </a:lvl8pPr>
            <a:lvl9pPr lvl="8" rtl="0" algn="ctr">
              <a:spcBef>
                <a:spcPts val="0"/>
              </a:spcBef>
              <a:spcAft>
                <a:spcPts val="0"/>
              </a:spcAft>
              <a:buClr>
                <a:srgbClr val="4B3241"/>
              </a:buClr>
              <a:buSzPts val="3600"/>
              <a:buNone/>
              <a:defRPr sz="3600">
                <a:solidFill>
                  <a:srgbClr val="4B3241"/>
                </a:solidFill>
              </a:defRPr>
            </a:lvl9pPr>
          </a:lstStyle>
          <a:p/>
        </p:txBody>
      </p:sp>
      <p:sp>
        <p:nvSpPr>
          <p:cNvPr id="64" name="Google Shape;64;p1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rgbClr val="4B3241"/>
                </a:solidFill>
                <a:latin typeface="Montserrat Medium"/>
                <a:ea typeface="Montserrat Medium"/>
                <a:cs typeface="Montserrat Medium"/>
                <a:sym typeface="Montserrat Medium"/>
              </a:defRPr>
            </a:lvl1pPr>
            <a:lvl2pPr lvl="1" rtl="0">
              <a:buNone/>
              <a:defRPr sz="800">
                <a:solidFill>
                  <a:srgbClr val="4B3241"/>
                </a:solidFill>
                <a:latin typeface="Montserrat Medium"/>
                <a:ea typeface="Montserrat Medium"/>
                <a:cs typeface="Montserrat Medium"/>
                <a:sym typeface="Montserrat Medium"/>
              </a:defRPr>
            </a:lvl2pPr>
            <a:lvl3pPr lvl="2" rtl="0">
              <a:buNone/>
              <a:defRPr sz="800">
                <a:solidFill>
                  <a:srgbClr val="4B3241"/>
                </a:solidFill>
                <a:latin typeface="Montserrat Medium"/>
                <a:ea typeface="Montserrat Medium"/>
                <a:cs typeface="Montserrat Medium"/>
                <a:sym typeface="Montserrat Medium"/>
              </a:defRPr>
            </a:lvl3pPr>
            <a:lvl4pPr lvl="3" rtl="0">
              <a:buNone/>
              <a:defRPr sz="800">
                <a:solidFill>
                  <a:srgbClr val="4B3241"/>
                </a:solidFill>
                <a:latin typeface="Montserrat Medium"/>
                <a:ea typeface="Montserrat Medium"/>
                <a:cs typeface="Montserrat Medium"/>
                <a:sym typeface="Montserrat Medium"/>
              </a:defRPr>
            </a:lvl4pPr>
            <a:lvl5pPr lvl="4" rtl="0">
              <a:buNone/>
              <a:defRPr sz="800">
                <a:solidFill>
                  <a:srgbClr val="4B3241"/>
                </a:solidFill>
                <a:latin typeface="Montserrat Medium"/>
                <a:ea typeface="Montserrat Medium"/>
                <a:cs typeface="Montserrat Medium"/>
                <a:sym typeface="Montserrat Medium"/>
              </a:defRPr>
            </a:lvl5pPr>
            <a:lvl6pPr lvl="5" rtl="0">
              <a:buNone/>
              <a:defRPr sz="800">
                <a:solidFill>
                  <a:srgbClr val="4B3241"/>
                </a:solidFill>
                <a:latin typeface="Montserrat Medium"/>
                <a:ea typeface="Montserrat Medium"/>
                <a:cs typeface="Montserrat Medium"/>
                <a:sym typeface="Montserrat Medium"/>
              </a:defRPr>
            </a:lvl6pPr>
            <a:lvl7pPr lvl="6" rtl="0">
              <a:buNone/>
              <a:defRPr sz="800">
                <a:solidFill>
                  <a:srgbClr val="4B3241"/>
                </a:solidFill>
                <a:latin typeface="Montserrat Medium"/>
                <a:ea typeface="Montserrat Medium"/>
                <a:cs typeface="Montserrat Medium"/>
                <a:sym typeface="Montserrat Medium"/>
              </a:defRPr>
            </a:lvl7pPr>
            <a:lvl8pPr lvl="7" rtl="0">
              <a:buNone/>
              <a:defRPr sz="800">
                <a:solidFill>
                  <a:srgbClr val="4B3241"/>
                </a:solidFill>
                <a:latin typeface="Montserrat Medium"/>
                <a:ea typeface="Montserrat Medium"/>
                <a:cs typeface="Montserrat Medium"/>
                <a:sym typeface="Montserrat Medium"/>
              </a:defRPr>
            </a:lvl8pPr>
            <a:lvl9pPr lvl="8" rtl="0">
              <a:buNone/>
              <a:defRPr sz="8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65" name="Google Shape;65;p15"/>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sp>
        <p:nvSpPr>
          <p:cNvPr id="67" name="Google Shape;67;p16"/>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8" name="Google Shape;68;p16"/>
          <p:cNvSpPr txBox="1"/>
          <p:nvPr>
            <p:ph idx="1" type="body"/>
          </p:nvPr>
        </p:nvSpPr>
        <p:spPr>
          <a:xfrm>
            <a:off x="458975" y="1259525"/>
            <a:ext cx="8226000" cy="3159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sz="1400"/>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69" name="Google Shape;69;p1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0" name="Shape 70"/>
        <p:cNvGrpSpPr/>
        <p:nvPr/>
      </p:nvGrpSpPr>
      <p:grpSpPr>
        <a:xfrm>
          <a:off x="0" y="0"/>
          <a:ext cx="0" cy="0"/>
          <a:chOff x="0" y="0"/>
          <a:chExt cx="0" cy="0"/>
        </a:xfrm>
      </p:grpSpPr>
      <p:sp>
        <p:nvSpPr>
          <p:cNvPr id="71" name="Google Shape;71;p17"/>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7"/>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73" name="Google Shape;73;p17"/>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74" name="Google Shape;74;p1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7"/>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18"/>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8" name="Google Shape;78;p1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79" name="Shape 79"/>
        <p:cNvGrpSpPr/>
        <p:nvPr/>
      </p:nvGrpSpPr>
      <p:grpSpPr>
        <a:xfrm>
          <a:off x="0" y="0"/>
          <a:ext cx="0" cy="0"/>
          <a:chOff x="0" y="0"/>
          <a:chExt cx="0" cy="0"/>
        </a:xfrm>
      </p:grpSpPr>
      <p:sp>
        <p:nvSpPr>
          <p:cNvPr id="80" name="Google Shape;80;p19"/>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2200"/>
              <a:buNone/>
              <a:defRPr>
                <a:solidFill>
                  <a:srgbClr val="4B324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1" name="Google Shape;81;p1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2" name="Google Shape;82;p19"/>
          <p:cNvSpPr txBox="1"/>
          <p:nvPr>
            <p:ph idx="1"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3" name="Google Shape;83;p19"/>
          <p:cNvSpPr txBox="1"/>
          <p:nvPr>
            <p:ph idx="2"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
        <p:nvSpPr>
          <p:cNvPr id="84" name="Google Shape;84;p19"/>
          <p:cNvSpPr txBox="1"/>
          <p:nvPr>
            <p:ph idx="3"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5" name="Google Shape;85;p19"/>
          <p:cNvSpPr txBox="1"/>
          <p:nvPr>
            <p:ph idx="4"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
        <p:nvSpPr>
          <p:cNvPr id="86" name="Google Shape;86;p19"/>
          <p:cNvSpPr txBox="1"/>
          <p:nvPr>
            <p:ph idx="5"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7" name="Google Shape;87;p19"/>
          <p:cNvSpPr txBox="1"/>
          <p:nvPr>
            <p:ph idx="6"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88" name="Shape 88"/>
        <p:cNvGrpSpPr/>
        <p:nvPr/>
      </p:nvGrpSpPr>
      <p:grpSpPr>
        <a:xfrm>
          <a:off x="0" y="0"/>
          <a:ext cx="0" cy="0"/>
          <a:chOff x="0" y="0"/>
          <a:chExt cx="0" cy="0"/>
        </a:xfrm>
      </p:grpSpPr>
      <p:sp>
        <p:nvSpPr>
          <p:cNvPr id="89" name="Google Shape;89;p20"/>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 name="Google Shape;90;p20"/>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1" name="Google Shape;91;p20"/>
          <p:cNvSpPr txBox="1"/>
          <p:nvPr>
            <p:ph idx="2" type="subTitle"/>
          </p:nvPr>
        </p:nvSpPr>
        <p:spPr>
          <a:xfrm>
            <a:off x="5555725" y="267120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2" name="Google Shape;92;p20"/>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93" name="Google Shape;93;p20"/>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4" name="Google Shape;94;p20"/>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95" name="Google Shape;95;p20"/>
          <p:cNvSpPr txBox="1"/>
          <p:nvPr>
            <p:ph idx="6" type="subTitle"/>
          </p:nvPr>
        </p:nvSpPr>
        <p:spPr>
          <a:xfrm>
            <a:off x="5555725" y="3177725"/>
            <a:ext cx="3129300" cy="394500"/>
          </a:xfrm>
          <a:prstGeom prst="rect">
            <a:avLst/>
          </a:prstGeom>
          <a:solidFill>
            <a:schemeClr val="accent6"/>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6" name="Google Shape;96;p20"/>
          <p:cNvSpPr txBox="1"/>
          <p:nvPr>
            <p:ph idx="7" type="subTitle"/>
          </p:nvPr>
        </p:nvSpPr>
        <p:spPr>
          <a:xfrm>
            <a:off x="5555725" y="3684250"/>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7" name="Google Shape;97;p2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98" name="Shape 98"/>
        <p:cNvGrpSpPr/>
        <p:nvPr/>
      </p:nvGrpSpPr>
      <p:grpSpPr>
        <a:xfrm>
          <a:off x="0" y="0"/>
          <a:ext cx="0" cy="0"/>
          <a:chOff x="0" y="0"/>
          <a:chExt cx="0" cy="0"/>
        </a:xfrm>
      </p:grpSpPr>
      <p:sp>
        <p:nvSpPr>
          <p:cNvPr id="99" name="Google Shape;99;p21"/>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2200"/>
              <a:buNone/>
              <a:defRPr>
                <a:solidFill>
                  <a:srgbClr val="4B324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0" name="Google Shape;100;p21"/>
          <p:cNvSpPr txBox="1"/>
          <p:nvPr>
            <p:ph idx="1" type="subTitle"/>
          </p:nvPr>
        </p:nvSpPr>
        <p:spPr>
          <a:xfrm>
            <a:off x="458975" y="1438150"/>
            <a:ext cx="3128400" cy="453300"/>
          </a:xfrm>
          <a:prstGeom prst="rect">
            <a:avLst/>
          </a:prstGeom>
          <a:solidFill>
            <a:schemeClr val="accent6"/>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1" name="Google Shape;101;p21"/>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2" name="Google Shape;102;p21"/>
          <p:cNvSpPr txBox="1"/>
          <p:nvPr>
            <p:ph idx="3" type="subTitle"/>
          </p:nvPr>
        </p:nvSpPr>
        <p:spPr>
          <a:xfrm>
            <a:off x="4734000" y="1438150"/>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3" name="Google Shape;103;p21"/>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4" name="Google Shape;104;p21"/>
          <p:cNvSpPr txBox="1"/>
          <p:nvPr>
            <p:ph idx="5" type="subTitle"/>
          </p:nvPr>
        </p:nvSpPr>
        <p:spPr>
          <a:xfrm>
            <a:off x="458975" y="2952375"/>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5" name="Google Shape;105;p21"/>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6" name="Google Shape;106;p21"/>
          <p:cNvSpPr txBox="1"/>
          <p:nvPr>
            <p:ph idx="7" type="subTitle"/>
          </p:nvPr>
        </p:nvSpPr>
        <p:spPr>
          <a:xfrm>
            <a:off x="4734000" y="2952375"/>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7" name="Google Shape;107;p21"/>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8" name="Google Shape;108;p2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9" name="Shape 109"/>
        <p:cNvGrpSpPr/>
        <p:nvPr/>
      </p:nvGrpSpPr>
      <p:grpSpPr>
        <a:xfrm>
          <a:off x="0" y="0"/>
          <a:ext cx="0" cy="0"/>
          <a:chOff x="0" y="0"/>
          <a:chExt cx="0" cy="0"/>
        </a:xfrm>
      </p:grpSpPr>
      <p:sp>
        <p:nvSpPr>
          <p:cNvPr id="110" name="Google Shape;110;p22"/>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1" name="Google Shape;111;p22"/>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12" name="Google Shape;112;p2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13" name="Shape 113"/>
        <p:cNvGrpSpPr/>
        <p:nvPr/>
      </p:nvGrpSpPr>
      <p:grpSpPr>
        <a:xfrm>
          <a:off x="0" y="0"/>
          <a:ext cx="0" cy="0"/>
          <a:chOff x="0" y="0"/>
          <a:chExt cx="0" cy="0"/>
        </a:xfrm>
      </p:grpSpPr>
      <p:sp>
        <p:nvSpPr>
          <p:cNvPr id="114" name="Google Shape;114;p23"/>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3600"/>
              <a:buFont typeface="Montserrat SemiBold"/>
              <a:buNone/>
              <a:defRPr b="0" i="1" sz="3600">
                <a:solidFill>
                  <a:srgbClr val="4B3241"/>
                </a:solidFill>
                <a:latin typeface="Montserrat SemiBold"/>
                <a:ea typeface="Montserrat SemiBold"/>
                <a:cs typeface="Montserrat SemiBold"/>
                <a:sym typeface="Montserrat SemiBold"/>
              </a:defRPr>
            </a:lvl1pPr>
            <a:lvl2pPr lvl="1"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2pPr>
            <a:lvl3pPr lvl="2"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3pPr>
            <a:lvl4pPr lvl="3"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4pPr>
            <a:lvl5pPr lvl="4"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5pPr>
            <a:lvl6pPr lvl="5"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6pPr>
            <a:lvl7pPr lvl="6"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7pPr>
            <a:lvl8pPr lvl="7"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8pPr>
            <a:lvl9pPr lvl="8"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9pPr>
          </a:lstStyle>
          <a:p/>
        </p:txBody>
      </p:sp>
      <p:sp>
        <p:nvSpPr>
          <p:cNvPr id="115" name="Google Shape;115;p23"/>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rtl="0">
              <a:lnSpc>
                <a:spcPct val="140000"/>
              </a:lnSpc>
              <a:spcBef>
                <a:spcPts val="1000"/>
              </a:spcBef>
              <a:spcAft>
                <a:spcPts val="0"/>
              </a:spcAft>
              <a:buNone/>
              <a:defRPr sz="1400">
                <a:solidFill>
                  <a:srgbClr val="4B3241"/>
                </a:solidFill>
                <a:latin typeface="Montserrat SemiBold"/>
                <a:ea typeface="Montserrat SemiBold"/>
                <a:cs typeface="Montserrat SemiBold"/>
                <a:sym typeface="Montserrat SemiBold"/>
              </a:defRPr>
            </a:lvl1pPr>
            <a:lvl2pPr lvl="1" rtl="0">
              <a:spcBef>
                <a:spcPts val="0"/>
              </a:spcBef>
              <a:spcAft>
                <a:spcPts val="0"/>
              </a:spcAft>
              <a:buNone/>
              <a:defRPr>
                <a:solidFill>
                  <a:srgbClr val="4B3241"/>
                </a:solidFill>
              </a:defRPr>
            </a:lvl2pPr>
            <a:lvl3pPr lvl="2" rtl="0">
              <a:spcBef>
                <a:spcPts val="1000"/>
              </a:spcBef>
              <a:spcAft>
                <a:spcPts val="0"/>
              </a:spcAft>
              <a:buNone/>
              <a:defRPr>
                <a:solidFill>
                  <a:srgbClr val="4B3241"/>
                </a:solidFill>
              </a:defRPr>
            </a:lvl3pPr>
            <a:lvl4pPr lvl="3" rtl="0">
              <a:spcBef>
                <a:spcPts val="1000"/>
              </a:spcBef>
              <a:spcAft>
                <a:spcPts val="0"/>
              </a:spcAft>
              <a:buNone/>
              <a:defRPr>
                <a:solidFill>
                  <a:srgbClr val="4B3241"/>
                </a:solidFill>
              </a:defRPr>
            </a:lvl4pPr>
            <a:lvl5pPr lvl="4" rtl="0">
              <a:spcBef>
                <a:spcPts val="1000"/>
              </a:spcBef>
              <a:spcAft>
                <a:spcPts val="0"/>
              </a:spcAft>
              <a:buNone/>
              <a:defRPr>
                <a:solidFill>
                  <a:srgbClr val="4B3241"/>
                </a:solidFill>
              </a:defRPr>
            </a:lvl5pPr>
            <a:lvl6pPr lvl="5" rtl="0">
              <a:spcBef>
                <a:spcPts val="1000"/>
              </a:spcBef>
              <a:spcAft>
                <a:spcPts val="0"/>
              </a:spcAft>
              <a:buNone/>
              <a:defRPr>
                <a:solidFill>
                  <a:srgbClr val="4B3241"/>
                </a:solidFill>
              </a:defRPr>
            </a:lvl6pPr>
            <a:lvl7pPr lvl="6" rtl="0">
              <a:spcBef>
                <a:spcPts val="1000"/>
              </a:spcBef>
              <a:spcAft>
                <a:spcPts val="0"/>
              </a:spcAft>
              <a:buNone/>
              <a:defRPr>
                <a:solidFill>
                  <a:srgbClr val="4B3241"/>
                </a:solidFill>
              </a:defRPr>
            </a:lvl7pPr>
            <a:lvl8pPr lvl="7" rtl="0">
              <a:spcBef>
                <a:spcPts val="1000"/>
              </a:spcBef>
              <a:spcAft>
                <a:spcPts val="0"/>
              </a:spcAft>
              <a:buNone/>
              <a:defRPr>
                <a:solidFill>
                  <a:srgbClr val="4B3241"/>
                </a:solidFill>
              </a:defRPr>
            </a:lvl8pPr>
            <a:lvl9pPr lvl="8" rtl="0">
              <a:spcBef>
                <a:spcPts val="1000"/>
              </a:spcBef>
              <a:spcAft>
                <a:spcPts val="1000"/>
              </a:spcAft>
              <a:buNone/>
              <a:defRPr>
                <a:solidFill>
                  <a:srgbClr val="4B3241"/>
                </a:solidFill>
              </a:defRPr>
            </a:lvl9pPr>
          </a:lstStyle>
          <a:p/>
        </p:txBody>
      </p:sp>
      <p:pic>
        <p:nvPicPr>
          <p:cNvPr id="116" name="Google Shape;116;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
        <p:nvSpPr>
          <p:cNvPr id="117" name="Google Shape;117;p23"/>
          <p:cNvSpPr txBox="1"/>
          <p:nvPr>
            <p:ph idx="12" type="sldNum"/>
          </p:nvPr>
        </p:nvSpPr>
        <p:spPr>
          <a:xfrm>
            <a:off x="8556784" y="4749851"/>
            <a:ext cx="548700" cy="393900"/>
          </a:xfrm>
          <a:prstGeom prst="rect">
            <a:avLst/>
          </a:prstGeom>
        </p:spPr>
        <p:txBody>
          <a:bodyPr anchorCtr="0" anchor="t" bIns="0" lIns="0" spcFirstLastPara="1" rIns="0" wrap="square" tIns="0">
            <a:noAutofit/>
          </a:bodyPr>
          <a:lstStyle>
            <a:lvl1pPr lvl="0" rtl="0" algn="r">
              <a:buNone/>
              <a:defRPr sz="1200">
                <a:solidFill>
                  <a:schemeClr val="dk2"/>
                </a:solidFill>
                <a:latin typeface="Montserrat"/>
                <a:ea typeface="Montserrat"/>
                <a:cs typeface="Montserrat"/>
                <a:sym typeface="Montserrat"/>
              </a:defRPr>
            </a:lvl1pPr>
            <a:lvl2pPr lvl="1" rtl="0" algn="r">
              <a:buNone/>
              <a:defRPr sz="1200">
                <a:solidFill>
                  <a:schemeClr val="dk2"/>
                </a:solidFill>
                <a:latin typeface="Montserrat"/>
                <a:ea typeface="Montserrat"/>
                <a:cs typeface="Montserrat"/>
                <a:sym typeface="Montserrat"/>
              </a:defRPr>
            </a:lvl2pPr>
            <a:lvl3pPr lvl="2" rtl="0" algn="r">
              <a:buNone/>
              <a:defRPr sz="1200">
                <a:solidFill>
                  <a:schemeClr val="dk2"/>
                </a:solidFill>
                <a:latin typeface="Montserrat"/>
                <a:ea typeface="Montserrat"/>
                <a:cs typeface="Montserrat"/>
                <a:sym typeface="Montserrat"/>
              </a:defRPr>
            </a:lvl3pPr>
            <a:lvl4pPr lvl="3" rtl="0" algn="r">
              <a:buNone/>
              <a:defRPr sz="1200">
                <a:solidFill>
                  <a:schemeClr val="dk2"/>
                </a:solidFill>
                <a:latin typeface="Montserrat"/>
                <a:ea typeface="Montserrat"/>
                <a:cs typeface="Montserrat"/>
                <a:sym typeface="Montserrat"/>
              </a:defRPr>
            </a:lvl4pPr>
            <a:lvl5pPr lvl="4" rtl="0" algn="r">
              <a:buNone/>
              <a:defRPr sz="1200">
                <a:solidFill>
                  <a:schemeClr val="dk2"/>
                </a:solidFill>
                <a:latin typeface="Montserrat"/>
                <a:ea typeface="Montserrat"/>
                <a:cs typeface="Montserrat"/>
                <a:sym typeface="Montserrat"/>
              </a:defRPr>
            </a:lvl5pPr>
            <a:lvl6pPr lvl="5" rtl="0" algn="r">
              <a:buNone/>
              <a:defRPr sz="1200">
                <a:solidFill>
                  <a:schemeClr val="dk2"/>
                </a:solidFill>
                <a:latin typeface="Montserrat"/>
                <a:ea typeface="Montserrat"/>
                <a:cs typeface="Montserrat"/>
                <a:sym typeface="Montserrat"/>
              </a:defRPr>
            </a:lvl6pPr>
            <a:lvl7pPr lvl="6" rtl="0" algn="r">
              <a:buNone/>
              <a:defRPr sz="1200">
                <a:solidFill>
                  <a:schemeClr val="dk2"/>
                </a:solidFill>
                <a:latin typeface="Montserrat"/>
                <a:ea typeface="Montserrat"/>
                <a:cs typeface="Montserrat"/>
                <a:sym typeface="Montserrat"/>
              </a:defRPr>
            </a:lvl7pPr>
            <a:lvl8pPr lvl="7" rtl="0" algn="r">
              <a:buNone/>
              <a:defRPr sz="1200">
                <a:solidFill>
                  <a:schemeClr val="dk2"/>
                </a:solidFill>
                <a:latin typeface="Montserrat"/>
                <a:ea typeface="Montserrat"/>
                <a:cs typeface="Montserrat"/>
                <a:sym typeface="Montserrat"/>
              </a:defRPr>
            </a:lvl8pPr>
            <a:lvl9pPr lvl="8" rtl="0" algn="r">
              <a:buNone/>
              <a:defRPr sz="12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8" name="Shape 118"/>
        <p:cNvGrpSpPr/>
        <p:nvPr/>
      </p:nvGrpSpPr>
      <p:grpSpPr>
        <a:xfrm>
          <a:off x="0" y="0"/>
          <a:ext cx="0" cy="0"/>
          <a:chOff x="0" y="0"/>
          <a:chExt cx="0" cy="0"/>
        </a:xfrm>
      </p:grpSpPr>
      <p:sp>
        <p:nvSpPr>
          <p:cNvPr id="119" name="Google Shape;119;p24"/>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800"/>
              <a:buNone/>
              <a:defRPr sz="800"/>
            </a:lvl1pPr>
          </a:lstStyle>
          <a:p/>
        </p:txBody>
      </p:sp>
      <p:sp>
        <p:nvSpPr>
          <p:cNvPr id="120" name="Google Shape;120;p24"/>
          <p:cNvSpPr txBox="1"/>
          <p:nvPr>
            <p:ph idx="12" type="sldNum"/>
          </p:nvPr>
        </p:nvSpPr>
        <p:spPr>
          <a:xfrm>
            <a:off x="8556784" y="4749851"/>
            <a:ext cx="548700" cy="393900"/>
          </a:xfrm>
          <a:prstGeom prst="rect">
            <a:avLst/>
          </a:prstGeom>
        </p:spPr>
        <p:txBody>
          <a:bodyPr anchorCtr="0" anchor="t" bIns="0" lIns="0" spcFirstLastPara="1" rIns="0" wrap="square" tIns="0">
            <a:noAutofit/>
          </a:bodyPr>
          <a:lstStyle>
            <a:lvl1pPr lvl="0" rtl="0" algn="r">
              <a:buNone/>
              <a:defRPr sz="1200">
                <a:solidFill>
                  <a:schemeClr val="dk2"/>
                </a:solidFill>
                <a:latin typeface="Montserrat"/>
                <a:ea typeface="Montserrat"/>
                <a:cs typeface="Montserrat"/>
                <a:sym typeface="Montserrat"/>
              </a:defRPr>
            </a:lvl1pPr>
            <a:lvl2pPr lvl="1" rtl="0" algn="r">
              <a:buNone/>
              <a:defRPr sz="1200">
                <a:solidFill>
                  <a:schemeClr val="dk2"/>
                </a:solidFill>
                <a:latin typeface="Montserrat"/>
                <a:ea typeface="Montserrat"/>
                <a:cs typeface="Montserrat"/>
                <a:sym typeface="Montserrat"/>
              </a:defRPr>
            </a:lvl2pPr>
            <a:lvl3pPr lvl="2" rtl="0" algn="r">
              <a:buNone/>
              <a:defRPr sz="1200">
                <a:solidFill>
                  <a:schemeClr val="dk2"/>
                </a:solidFill>
                <a:latin typeface="Montserrat"/>
                <a:ea typeface="Montserrat"/>
                <a:cs typeface="Montserrat"/>
                <a:sym typeface="Montserrat"/>
              </a:defRPr>
            </a:lvl3pPr>
            <a:lvl4pPr lvl="3" rtl="0" algn="r">
              <a:buNone/>
              <a:defRPr sz="1200">
                <a:solidFill>
                  <a:schemeClr val="dk2"/>
                </a:solidFill>
                <a:latin typeface="Montserrat"/>
                <a:ea typeface="Montserrat"/>
                <a:cs typeface="Montserrat"/>
                <a:sym typeface="Montserrat"/>
              </a:defRPr>
            </a:lvl4pPr>
            <a:lvl5pPr lvl="4" rtl="0" algn="r">
              <a:buNone/>
              <a:defRPr sz="1200">
                <a:solidFill>
                  <a:schemeClr val="dk2"/>
                </a:solidFill>
                <a:latin typeface="Montserrat"/>
                <a:ea typeface="Montserrat"/>
                <a:cs typeface="Montserrat"/>
                <a:sym typeface="Montserrat"/>
              </a:defRPr>
            </a:lvl5pPr>
            <a:lvl6pPr lvl="5" rtl="0" algn="r">
              <a:buNone/>
              <a:defRPr sz="1200">
                <a:solidFill>
                  <a:schemeClr val="dk2"/>
                </a:solidFill>
                <a:latin typeface="Montserrat"/>
                <a:ea typeface="Montserrat"/>
                <a:cs typeface="Montserrat"/>
                <a:sym typeface="Montserrat"/>
              </a:defRPr>
            </a:lvl6pPr>
            <a:lvl7pPr lvl="6" rtl="0" algn="r">
              <a:buNone/>
              <a:defRPr sz="1200">
                <a:solidFill>
                  <a:schemeClr val="dk2"/>
                </a:solidFill>
                <a:latin typeface="Montserrat"/>
                <a:ea typeface="Montserrat"/>
                <a:cs typeface="Montserrat"/>
                <a:sym typeface="Montserrat"/>
              </a:defRPr>
            </a:lvl7pPr>
            <a:lvl8pPr lvl="7" rtl="0" algn="r">
              <a:buNone/>
              <a:defRPr sz="1200">
                <a:solidFill>
                  <a:schemeClr val="dk2"/>
                </a:solidFill>
                <a:latin typeface="Montserrat"/>
                <a:ea typeface="Montserrat"/>
                <a:cs typeface="Montserrat"/>
                <a:sym typeface="Montserrat"/>
              </a:defRPr>
            </a:lvl8pPr>
            <a:lvl9pPr lvl="8" rtl="0" algn="r">
              <a:buNone/>
              <a:defRPr sz="12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1" name="Shape 121"/>
        <p:cNvGrpSpPr/>
        <p:nvPr/>
      </p:nvGrpSpPr>
      <p:grpSpPr>
        <a:xfrm>
          <a:off x="0" y="0"/>
          <a:ext cx="0" cy="0"/>
          <a:chOff x="0" y="0"/>
          <a:chExt cx="0" cy="0"/>
        </a:xfrm>
      </p:grpSpPr>
      <p:sp>
        <p:nvSpPr>
          <p:cNvPr id="122" name="Google Shape;122;p2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1">
  <p:cSld name="Main point">
    <p:bg>
      <p:bgPr>
        <a:solidFill>
          <a:schemeClr val="dk1"/>
        </a:solidFill>
      </p:bgPr>
    </p:bg>
    <p:spTree>
      <p:nvGrpSpPr>
        <p:cNvPr id="123" name="Shape 123"/>
        <p:cNvGrpSpPr/>
        <p:nvPr/>
      </p:nvGrpSpPr>
      <p:grpSpPr>
        <a:xfrm>
          <a:off x="0" y="0"/>
          <a:ext cx="0" cy="0"/>
          <a:chOff x="0" y="0"/>
          <a:chExt cx="0" cy="0"/>
        </a:xfrm>
      </p:grpSpPr>
      <p:sp>
        <p:nvSpPr>
          <p:cNvPr id="124" name="Google Shape;124;p26"/>
          <p:cNvSpPr txBox="1"/>
          <p:nvPr>
            <p:ph type="title"/>
          </p:nvPr>
        </p:nvSpPr>
        <p:spPr>
          <a:xfrm>
            <a:off x="490250" y="1099725"/>
            <a:ext cx="8194800" cy="34413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5400"/>
              <a:buFont typeface="Montserrat SemiBold"/>
              <a:buNone/>
              <a:defRPr b="0" i="1" sz="3600">
                <a:solidFill>
                  <a:schemeClr val="lt1"/>
                </a:solidFill>
                <a:latin typeface="Montserrat SemiBold"/>
                <a:ea typeface="Montserrat SemiBold"/>
                <a:cs typeface="Montserrat SemiBold"/>
                <a:sym typeface="Montserrat SemiBold"/>
              </a:defRPr>
            </a:lvl1pPr>
            <a:lvl2pPr lvl="1"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2pPr>
            <a:lvl3pPr lvl="2"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3pPr>
            <a:lvl4pPr lvl="3"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4pPr>
            <a:lvl5pPr lvl="4"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5pPr>
            <a:lvl6pPr lvl="5"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6pPr>
            <a:lvl7pPr lvl="6"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7pPr>
            <a:lvl8pPr lvl="7"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8pPr>
            <a:lvl9pPr lvl="8"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9pPr>
          </a:lstStyle>
          <a:p/>
        </p:txBody>
      </p:sp>
      <p:sp>
        <p:nvSpPr>
          <p:cNvPr id="125" name="Google Shape;125;p26"/>
          <p:cNvSpPr txBox="1"/>
          <p:nvPr>
            <p:ph idx="1" type="subTitle"/>
          </p:nvPr>
        </p:nvSpPr>
        <p:spPr>
          <a:xfrm>
            <a:off x="474525" y="3969500"/>
            <a:ext cx="3935400" cy="954000"/>
          </a:xfrm>
          <a:prstGeom prst="rect">
            <a:avLst/>
          </a:prstGeom>
          <a:noFill/>
          <a:ln>
            <a:noFill/>
          </a:ln>
        </p:spPr>
        <p:txBody>
          <a:bodyPr anchorCtr="0" anchor="b" bIns="0" lIns="0" spcFirstLastPara="1" rIns="0" wrap="square" tIns="0">
            <a:noAutofit/>
          </a:bodyPr>
          <a:lstStyle>
            <a:lvl1pPr lvl="0" rtl="0" algn="l">
              <a:lnSpc>
                <a:spcPct val="140000"/>
              </a:lnSpc>
              <a:spcBef>
                <a:spcPts val="1000"/>
              </a:spcBef>
              <a:spcAft>
                <a:spcPts val="0"/>
              </a:spcAft>
              <a:buSzPts val="24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2400"/>
              <a:buNone/>
              <a:defRPr/>
            </a:lvl2pPr>
            <a:lvl3pPr lvl="2" rtl="0" algn="l">
              <a:lnSpc>
                <a:spcPct val="130000"/>
              </a:lnSpc>
              <a:spcBef>
                <a:spcPts val="1000"/>
              </a:spcBef>
              <a:spcAft>
                <a:spcPts val="0"/>
              </a:spcAft>
              <a:buSzPts val="2100"/>
              <a:buNone/>
              <a:defRPr/>
            </a:lvl3pPr>
            <a:lvl4pPr lvl="3" rtl="0" algn="l">
              <a:lnSpc>
                <a:spcPct val="130000"/>
              </a:lnSpc>
              <a:spcBef>
                <a:spcPts val="1000"/>
              </a:spcBef>
              <a:spcAft>
                <a:spcPts val="0"/>
              </a:spcAft>
              <a:buSzPts val="2100"/>
              <a:buNone/>
              <a:defRPr/>
            </a:lvl4pPr>
            <a:lvl5pPr lvl="4" rtl="0" algn="l">
              <a:lnSpc>
                <a:spcPct val="130000"/>
              </a:lnSpc>
              <a:spcBef>
                <a:spcPts val="1000"/>
              </a:spcBef>
              <a:spcAft>
                <a:spcPts val="0"/>
              </a:spcAft>
              <a:buSzPts val="1800"/>
              <a:buNone/>
              <a:defRPr/>
            </a:lvl5pPr>
            <a:lvl6pPr lvl="5" rtl="0" algn="l">
              <a:lnSpc>
                <a:spcPct val="130000"/>
              </a:lnSpc>
              <a:spcBef>
                <a:spcPts val="1000"/>
              </a:spcBef>
              <a:spcAft>
                <a:spcPts val="0"/>
              </a:spcAft>
              <a:buSzPts val="1800"/>
              <a:buNone/>
              <a:defRPr/>
            </a:lvl6pPr>
            <a:lvl7pPr lvl="6" rtl="0" algn="l">
              <a:lnSpc>
                <a:spcPct val="130000"/>
              </a:lnSpc>
              <a:spcBef>
                <a:spcPts val="1000"/>
              </a:spcBef>
              <a:spcAft>
                <a:spcPts val="0"/>
              </a:spcAft>
              <a:buSzPts val="1500"/>
              <a:buNone/>
              <a:defRPr/>
            </a:lvl7pPr>
            <a:lvl8pPr lvl="7" rtl="0" algn="l">
              <a:lnSpc>
                <a:spcPct val="130000"/>
              </a:lnSpc>
              <a:spcBef>
                <a:spcPts val="1000"/>
              </a:spcBef>
              <a:spcAft>
                <a:spcPts val="0"/>
              </a:spcAft>
              <a:buSzPts val="1500"/>
              <a:buNone/>
              <a:defRPr/>
            </a:lvl8pPr>
            <a:lvl9pPr lvl="8" rtl="0" algn="l">
              <a:lnSpc>
                <a:spcPct val="130000"/>
              </a:lnSpc>
              <a:spcBef>
                <a:spcPts val="1000"/>
              </a:spcBef>
              <a:spcAft>
                <a:spcPts val="1000"/>
              </a:spcAft>
              <a:buSzPts val="1200"/>
              <a:buNone/>
              <a:defRPr/>
            </a:lvl9pPr>
          </a:lstStyle>
          <a:p/>
        </p:txBody>
      </p:sp>
      <p:pic>
        <p:nvPicPr>
          <p:cNvPr id="126" name="Google Shape;126;p26"/>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
        <p:nvSpPr>
          <p:cNvPr id="127" name="Google Shape;127;p26"/>
          <p:cNvSpPr txBox="1"/>
          <p:nvPr>
            <p:ph idx="12" type="sldNum"/>
          </p:nvPr>
        </p:nvSpPr>
        <p:spPr>
          <a:xfrm>
            <a:off x="8556784" y="4749851"/>
            <a:ext cx="548700" cy="393900"/>
          </a:xfrm>
          <a:prstGeom prst="rect">
            <a:avLst/>
          </a:prstGeom>
        </p:spPr>
        <p:txBody>
          <a:bodyPr anchorCtr="0" anchor="t" bIns="0" lIns="0" spcFirstLastPara="1" rIns="0" wrap="square" tIns="0">
            <a:noAutofit/>
          </a:bodyPr>
          <a:lstStyle>
            <a:lvl1pPr lvl="0" rtl="0" algn="r">
              <a:buNone/>
              <a:defRPr sz="1200">
                <a:solidFill>
                  <a:schemeClr val="dk2"/>
                </a:solidFill>
                <a:latin typeface="Montserrat"/>
                <a:ea typeface="Montserrat"/>
                <a:cs typeface="Montserrat"/>
                <a:sym typeface="Montserrat"/>
              </a:defRPr>
            </a:lvl1pPr>
            <a:lvl2pPr lvl="1" rtl="0" algn="r">
              <a:buNone/>
              <a:defRPr sz="1200">
                <a:solidFill>
                  <a:schemeClr val="dk2"/>
                </a:solidFill>
                <a:latin typeface="Montserrat"/>
                <a:ea typeface="Montserrat"/>
                <a:cs typeface="Montserrat"/>
                <a:sym typeface="Montserrat"/>
              </a:defRPr>
            </a:lvl2pPr>
            <a:lvl3pPr lvl="2" rtl="0" algn="r">
              <a:buNone/>
              <a:defRPr sz="1200">
                <a:solidFill>
                  <a:schemeClr val="dk2"/>
                </a:solidFill>
                <a:latin typeface="Montserrat"/>
                <a:ea typeface="Montserrat"/>
                <a:cs typeface="Montserrat"/>
                <a:sym typeface="Montserrat"/>
              </a:defRPr>
            </a:lvl3pPr>
            <a:lvl4pPr lvl="3" rtl="0" algn="r">
              <a:buNone/>
              <a:defRPr sz="1200">
                <a:solidFill>
                  <a:schemeClr val="dk2"/>
                </a:solidFill>
                <a:latin typeface="Montserrat"/>
                <a:ea typeface="Montserrat"/>
                <a:cs typeface="Montserrat"/>
                <a:sym typeface="Montserrat"/>
              </a:defRPr>
            </a:lvl4pPr>
            <a:lvl5pPr lvl="4" rtl="0" algn="r">
              <a:buNone/>
              <a:defRPr sz="1200">
                <a:solidFill>
                  <a:schemeClr val="dk2"/>
                </a:solidFill>
                <a:latin typeface="Montserrat"/>
                <a:ea typeface="Montserrat"/>
                <a:cs typeface="Montserrat"/>
                <a:sym typeface="Montserrat"/>
              </a:defRPr>
            </a:lvl5pPr>
            <a:lvl6pPr lvl="5" rtl="0" algn="r">
              <a:buNone/>
              <a:defRPr sz="1200">
                <a:solidFill>
                  <a:schemeClr val="dk2"/>
                </a:solidFill>
                <a:latin typeface="Montserrat"/>
                <a:ea typeface="Montserrat"/>
                <a:cs typeface="Montserrat"/>
                <a:sym typeface="Montserrat"/>
              </a:defRPr>
            </a:lvl6pPr>
            <a:lvl7pPr lvl="6" rtl="0" algn="r">
              <a:buNone/>
              <a:defRPr sz="1200">
                <a:solidFill>
                  <a:schemeClr val="dk2"/>
                </a:solidFill>
                <a:latin typeface="Montserrat"/>
                <a:ea typeface="Montserrat"/>
                <a:cs typeface="Montserrat"/>
                <a:sym typeface="Montserrat"/>
              </a:defRPr>
            </a:lvl7pPr>
            <a:lvl8pPr lvl="7" rtl="0" algn="r">
              <a:buNone/>
              <a:defRPr sz="1200">
                <a:solidFill>
                  <a:schemeClr val="dk2"/>
                </a:solidFill>
                <a:latin typeface="Montserrat"/>
                <a:ea typeface="Montserrat"/>
                <a:cs typeface="Montserrat"/>
                <a:sym typeface="Montserrat"/>
              </a:defRPr>
            </a:lvl8pPr>
            <a:lvl9pPr lvl="8" rtl="0" algn="r">
              <a:buNone/>
              <a:defRPr sz="12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2">
  <p:cSld name="Main point_1">
    <p:bg>
      <p:bgPr>
        <a:solidFill>
          <a:schemeClr val="accent2"/>
        </a:solidFill>
      </p:bgPr>
    </p:bg>
    <p:spTree>
      <p:nvGrpSpPr>
        <p:cNvPr id="128" name="Shape 128"/>
        <p:cNvGrpSpPr/>
        <p:nvPr/>
      </p:nvGrpSpPr>
      <p:grpSpPr>
        <a:xfrm>
          <a:off x="0" y="0"/>
          <a:ext cx="0" cy="0"/>
          <a:chOff x="0" y="0"/>
          <a:chExt cx="0" cy="0"/>
        </a:xfrm>
      </p:grpSpPr>
      <p:sp>
        <p:nvSpPr>
          <p:cNvPr id="129" name="Google Shape;129;p27"/>
          <p:cNvSpPr txBox="1"/>
          <p:nvPr>
            <p:ph type="title"/>
          </p:nvPr>
        </p:nvSpPr>
        <p:spPr>
          <a:xfrm>
            <a:off x="490250" y="1099725"/>
            <a:ext cx="8194800" cy="34413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5400"/>
              <a:buFont typeface="Montserrat SemiBold"/>
              <a:buNone/>
              <a:defRPr b="0" i="1" sz="3600">
                <a:solidFill>
                  <a:schemeClr val="lt1"/>
                </a:solidFill>
                <a:latin typeface="Montserrat SemiBold"/>
                <a:ea typeface="Montserrat SemiBold"/>
                <a:cs typeface="Montserrat SemiBold"/>
                <a:sym typeface="Montserrat SemiBold"/>
              </a:defRPr>
            </a:lvl1pPr>
            <a:lvl2pPr lvl="1"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2pPr>
            <a:lvl3pPr lvl="2"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3pPr>
            <a:lvl4pPr lvl="3"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4pPr>
            <a:lvl5pPr lvl="4"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5pPr>
            <a:lvl6pPr lvl="5"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6pPr>
            <a:lvl7pPr lvl="6"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7pPr>
            <a:lvl8pPr lvl="7"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8pPr>
            <a:lvl9pPr lvl="8" rtl="0" algn="l">
              <a:lnSpc>
                <a:spcPct val="100000"/>
              </a:lnSpc>
              <a:spcBef>
                <a:spcPts val="0"/>
              </a:spcBef>
              <a:spcAft>
                <a:spcPts val="0"/>
              </a:spcAft>
              <a:buSzPts val="5400"/>
              <a:buFont typeface="Montserrat SemiBold"/>
              <a:buNone/>
              <a:defRPr sz="3600">
                <a:latin typeface="Montserrat SemiBold"/>
                <a:ea typeface="Montserrat SemiBold"/>
                <a:cs typeface="Montserrat SemiBold"/>
                <a:sym typeface="Montserrat SemiBold"/>
              </a:defRPr>
            </a:lvl9pPr>
          </a:lstStyle>
          <a:p/>
        </p:txBody>
      </p:sp>
      <p:sp>
        <p:nvSpPr>
          <p:cNvPr id="130" name="Google Shape;130;p27"/>
          <p:cNvSpPr txBox="1"/>
          <p:nvPr>
            <p:ph idx="1" type="subTitle"/>
          </p:nvPr>
        </p:nvSpPr>
        <p:spPr>
          <a:xfrm>
            <a:off x="474525" y="3969500"/>
            <a:ext cx="3935400" cy="954000"/>
          </a:xfrm>
          <a:prstGeom prst="rect">
            <a:avLst/>
          </a:prstGeom>
          <a:noFill/>
          <a:ln>
            <a:noFill/>
          </a:ln>
        </p:spPr>
        <p:txBody>
          <a:bodyPr anchorCtr="0" anchor="b" bIns="0" lIns="0" spcFirstLastPara="1" rIns="0" wrap="square" tIns="0">
            <a:noAutofit/>
          </a:bodyPr>
          <a:lstStyle>
            <a:lvl1pPr lvl="0" rtl="0" algn="l">
              <a:lnSpc>
                <a:spcPct val="140000"/>
              </a:lnSpc>
              <a:spcBef>
                <a:spcPts val="1000"/>
              </a:spcBef>
              <a:spcAft>
                <a:spcPts val="0"/>
              </a:spcAft>
              <a:buSzPts val="24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2400"/>
              <a:buNone/>
              <a:defRPr/>
            </a:lvl2pPr>
            <a:lvl3pPr lvl="2" rtl="0" algn="l">
              <a:lnSpc>
                <a:spcPct val="130000"/>
              </a:lnSpc>
              <a:spcBef>
                <a:spcPts val="1000"/>
              </a:spcBef>
              <a:spcAft>
                <a:spcPts val="0"/>
              </a:spcAft>
              <a:buSzPts val="2100"/>
              <a:buNone/>
              <a:defRPr/>
            </a:lvl3pPr>
            <a:lvl4pPr lvl="3" rtl="0" algn="l">
              <a:lnSpc>
                <a:spcPct val="130000"/>
              </a:lnSpc>
              <a:spcBef>
                <a:spcPts val="1000"/>
              </a:spcBef>
              <a:spcAft>
                <a:spcPts val="0"/>
              </a:spcAft>
              <a:buSzPts val="2100"/>
              <a:buNone/>
              <a:defRPr/>
            </a:lvl4pPr>
            <a:lvl5pPr lvl="4" rtl="0" algn="l">
              <a:lnSpc>
                <a:spcPct val="130000"/>
              </a:lnSpc>
              <a:spcBef>
                <a:spcPts val="1000"/>
              </a:spcBef>
              <a:spcAft>
                <a:spcPts val="0"/>
              </a:spcAft>
              <a:buSzPts val="1800"/>
              <a:buNone/>
              <a:defRPr/>
            </a:lvl5pPr>
            <a:lvl6pPr lvl="5" rtl="0" algn="l">
              <a:lnSpc>
                <a:spcPct val="130000"/>
              </a:lnSpc>
              <a:spcBef>
                <a:spcPts val="1000"/>
              </a:spcBef>
              <a:spcAft>
                <a:spcPts val="0"/>
              </a:spcAft>
              <a:buSzPts val="1800"/>
              <a:buNone/>
              <a:defRPr/>
            </a:lvl6pPr>
            <a:lvl7pPr lvl="6" rtl="0" algn="l">
              <a:lnSpc>
                <a:spcPct val="130000"/>
              </a:lnSpc>
              <a:spcBef>
                <a:spcPts val="1000"/>
              </a:spcBef>
              <a:spcAft>
                <a:spcPts val="0"/>
              </a:spcAft>
              <a:buSzPts val="1500"/>
              <a:buNone/>
              <a:defRPr/>
            </a:lvl7pPr>
            <a:lvl8pPr lvl="7" rtl="0" algn="l">
              <a:lnSpc>
                <a:spcPct val="130000"/>
              </a:lnSpc>
              <a:spcBef>
                <a:spcPts val="1000"/>
              </a:spcBef>
              <a:spcAft>
                <a:spcPts val="0"/>
              </a:spcAft>
              <a:buSzPts val="1500"/>
              <a:buNone/>
              <a:defRPr/>
            </a:lvl8pPr>
            <a:lvl9pPr lvl="8" rtl="0" algn="l">
              <a:lnSpc>
                <a:spcPct val="130000"/>
              </a:lnSpc>
              <a:spcBef>
                <a:spcPts val="1000"/>
              </a:spcBef>
              <a:spcAft>
                <a:spcPts val="1000"/>
              </a:spcAft>
              <a:buSzPts val="1200"/>
              <a:buNone/>
              <a:defRPr/>
            </a:lvl9pPr>
          </a:lstStyle>
          <a:p/>
        </p:txBody>
      </p:sp>
      <p:pic>
        <p:nvPicPr>
          <p:cNvPr id="131" name="Google Shape;131;p27"/>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
        <p:nvSpPr>
          <p:cNvPr id="132" name="Google Shape;132;p27"/>
          <p:cNvSpPr txBox="1"/>
          <p:nvPr>
            <p:ph idx="12" type="sldNum"/>
          </p:nvPr>
        </p:nvSpPr>
        <p:spPr>
          <a:xfrm>
            <a:off x="8556784" y="4749851"/>
            <a:ext cx="548700" cy="393900"/>
          </a:xfrm>
          <a:prstGeom prst="rect">
            <a:avLst/>
          </a:prstGeom>
        </p:spPr>
        <p:txBody>
          <a:bodyPr anchorCtr="0" anchor="t" bIns="0" lIns="0" spcFirstLastPara="1" rIns="0" wrap="square" tIns="0">
            <a:noAutofit/>
          </a:bodyPr>
          <a:lstStyle>
            <a:lvl1pPr lvl="0" rtl="0" algn="r">
              <a:buNone/>
              <a:defRPr sz="1200">
                <a:solidFill>
                  <a:schemeClr val="dk2"/>
                </a:solidFill>
                <a:latin typeface="Montserrat"/>
                <a:ea typeface="Montserrat"/>
                <a:cs typeface="Montserrat"/>
                <a:sym typeface="Montserrat"/>
              </a:defRPr>
            </a:lvl1pPr>
            <a:lvl2pPr lvl="1" rtl="0" algn="r">
              <a:buNone/>
              <a:defRPr sz="1200">
                <a:solidFill>
                  <a:schemeClr val="dk2"/>
                </a:solidFill>
                <a:latin typeface="Montserrat"/>
                <a:ea typeface="Montserrat"/>
                <a:cs typeface="Montserrat"/>
                <a:sym typeface="Montserrat"/>
              </a:defRPr>
            </a:lvl2pPr>
            <a:lvl3pPr lvl="2" rtl="0" algn="r">
              <a:buNone/>
              <a:defRPr sz="1200">
                <a:solidFill>
                  <a:schemeClr val="dk2"/>
                </a:solidFill>
                <a:latin typeface="Montserrat"/>
                <a:ea typeface="Montserrat"/>
                <a:cs typeface="Montserrat"/>
                <a:sym typeface="Montserrat"/>
              </a:defRPr>
            </a:lvl3pPr>
            <a:lvl4pPr lvl="3" rtl="0" algn="r">
              <a:buNone/>
              <a:defRPr sz="1200">
                <a:solidFill>
                  <a:schemeClr val="dk2"/>
                </a:solidFill>
                <a:latin typeface="Montserrat"/>
                <a:ea typeface="Montserrat"/>
                <a:cs typeface="Montserrat"/>
                <a:sym typeface="Montserrat"/>
              </a:defRPr>
            </a:lvl4pPr>
            <a:lvl5pPr lvl="4" rtl="0" algn="r">
              <a:buNone/>
              <a:defRPr sz="1200">
                <a:solidFill>
                  <a:schemeClr val="dk2"/>
                </a:solidFill>
                <a:latin typeface="Montserrat"/>
                <a:ea typeface="Montserrat"/>
                <a:cs typeface="Montserrat"/>
                <a:sym typeface="Montserrat"/>
              </a:defRPr>
            </a:lvl5pPr>
            <a:lvl6pPr lvl="5" rtl="0" algn="r">
              <a:buNone/>
              <a:defRPr sz="1200">
                <a:solidFill>
                  <a:schemeClr val="dk2"/>
                </a:solidFill>
                <a:latin typeface="Montserrat"/>
                <a:ea typeface="Montserrat"/>
                <a:cs typeface="Montserrat"/>
                <a:sym typeface="Montserrat"/>
              </a:defRPr>
            </a:lvl6pPr>
            <a:lvl7pPr lvl="6" rtl="0" algn="r">
              <a:buNone/>
              <a:defRPr sz="1200">
                <a:solidFill>
                  <a:schemeClr val="dk2"/>
                </a:solidFill>
                <a:latin typeface="Montserrat"/>
                <a:ea typeface="Montserrat"/>
                <a:cs typeface="Montserrat"/>
                <a:sym typeface="Montserrat"/>
              </a:defRPr>
            </a:lvl7pPr>
            <a:lvl8pPr lvl="7" rtl="0" algn="r">
              <a:buNone/>
              <a:defRPr sz="1200">
                <a:solidFill>
                  <a:schemeClr val="dk2"/>
                </a:solidFill>
                <a:latin typeface="Montserrat"/>
                <a:ea typeface="Montserrat"/>
                <a:cs typeface="Montserrat"/>
                <a:sym typeface="Montserrat"/>
              </a:defRPr>
            </a:lvl8pPr>
            <a:lvl9pPr lvl="8" rtl="0" algn="r">
              <a:buNone/>
              <a:defRPr sz="1200">
                <a:solidFill>
                  <a:schemeClr val="dk2"/>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6" Type="http://schemas.openxmlformats.org/officeDocument/2006/relationships/theme" Target="../theme/theme3.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2200"/>
              <a:buFont typeface="Montserrat"/>
              <a:buNone/>
              <a:defRPr b="1" sz="2200">
                <a:latin typeface="Montserrat"/>
                <a:ea typeface="Montserrat"/>
                <a:cs typeface="Montserrat"/>
                <a:sym typeface="Montserrat"/>
              </a:defRPr>
            </a:lvl1pPr>
            <a:lvl2pPr lvl="1" rtl="0">
              <a:spcBef>
                <a:spcPts val="0"/>
              </a:spcBef>
              <a:spcAft>
                <a:spcPts val="0"/>
              </a:spcAft>
              <a:buSzPts val="2800"/>
              <a:buFont typeface="Montserrat Medium"/>
              <a:buNone/>
              <a:defRPr sz="2800">
                <a:latin typeface="Montserrat Medium"/>
                <a:ea typeface="Montserrat Medium"/>
                <a:cs typeface="Montserrat Medium"/>
                <a:sym typeface="Montserrat Medium"/>
              </a:defRPr>
            </a:lvl2pPr>
            <a:lvl3pPr lvl="2" rtl="0">
              <a:spcBef>
                <a:spcPts val="0"/>
              </a:spcBef>
              <a:spcAft>
                <a:spcPts val="0"/>
              </a:spcAft>
              <a:buSzPts val="2800"/>
              <a:buFont typeface="Montserrat Medium"/>
              <a:buNone/>
              <a:defRPr sz="2800">
                <a:latin typeface="Montserrat Medium"/>
                <a:ea typeface="Montserrat Medium"/>
                <a:cs typeface="Montserrat Medium"/>
                <a:sym typeface="Montserrat Medium"/>
              </a:defRPr>
            </a:lvl3pPr>
            <a:lvl4pPr lvl="3" rtl="0">
              <a:spcBef>
                <a:spcPts val="0"/>
              </a:spcBef>
              <a:spcAft>
                <a:spcPts val="0"/>
              </a:spcAft>
              <a:buSzPts val="2800"/>
              <a:buFont typeface="Montserrat Medium"/>
              <a:buNone/>
              <a:defRPr sz="2800">
                <a:latin typeface="Montserrat Medium"/>
                <a:ea typeface="Montserrat Medium"/>
                <a:cs typeface="Montserrat Medium"/>
                <a:sym typeface="Montserrat Medium"/>
              </a:defRPr>
            </a:lvl4pPr>
            <a:lvl5pPr lvl="4" rtl="0">
              <a:spcBef>
                <a:spcPts val="0"/>
              </a:spcBef>
              <a:spcAft>
                <a:spcPts val="0"/>
              </a:spcAft>
              <a:buSzPts val="2800"/>
              <a:buFont typeface="Montserrat Medium"/>
              <a:buNone/>
              <a:defRPr sz="2800">
                <a:latin typeface="Montserrat Medium"/>
                <a:ea typeface="Montserrat Medium"/>
                <a:cs typeface="Montserrat Medium"/>
                <a:sym typeface="Montserrat Medium"/>
              </a:defRPr>
            </a:lvl5pPr>
            <a:lvl6pPr lvl="5" rtl="0">
              <a:spcBef>
                <a:spcPts val="0"/>
              </a:spcBef>
              <a:spcAft>
                <a:spcPts val="0"/>
              </a:spcAft>
              <a:buSzPts val="2800"/>
              <a:buFont typeface="Montserrat Medium"/>
              <a:buNone/>
              <a:defRPr sz="2800">
                <a:latin typeface="Montserrat Medium"/>
                <a:ea typeface="Montserrat Medium"/>
                <a:cs typeface="Montserrat Medium"/>
                <a:sym typeface="Montserrat Medium"/>
              </a:defRPr>
            </a:lvl6pPr>
            <a:lvl7pPr lvl="6" rtl="0">
              <a:spcBef>
                <a:spcPts val="0"/>
              </a:spcBef>
              <a:spcAft>
                <a:spcPts val="0"/>
              </a:spcAft>
              <a:buSzPts val="2800"/>
              <a:buFont typeface="Montserrat Medium"/>
              <a:buNone/>
              <a:defRPr sz="2800">
                <a:latin typeface="Montserrat Medium"/>
                <a:ea typeface="Montserrat Medium"/>
                <a:cs typeface="Montserrat Medium"/>
                <a:sym typeface="Montserrat Medium"/>
              </a:defRPr>
            </a:lvl7pPr>
            <a:lvl8pPr lvl="7" rtl="0">
              <a:spcBef>
                <a:spcPts val="0"/>
              </a:spcBef>
              <a:spcAft>
                <a:spcPts val="0"/>
              </a:spcAft>
              <a:buSzPts val="2800"/>
              <a:buFont typeface="Montserrat Medium"/>
              <a:buNone/>
              <a:defRPr sz="2800">
                <a:latin typeface="Montserrat Medium"/>
                <a:ea typeface="Montserrat Medium"/>
                <a:cs typeface="Montserrat Medium"/>
                <a:sym typeface="Montserrat Medium"/>
              </a:defRPr>
            </a:lvl8pPr>
            <a:lvl9pPr lvl="8" rtl="0">
              <a:spcBef>
                <a:spcPts val="0"/>
              </a:spcBef>
              <a:spcAft>
                <a:spcPts val="0"/>
              </a:spcAft>
              <a:buSzPts val="2800"/>
              <a:buFont typeface="Montserrat Medium"/>
              <a:buNone/>
              <a:defRPr sz="2800">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259525"/>
            <a:ext cx="8226000" cy="3159900"/>
          </a:xfrm>
          <a:prstGeom prst="rect">
            <a:avLst/>
          </a:prstGeom>
          <a:noFill/>
          <a:ln>
            <a:noFill/>
          </a:ln>
        </p:spPr>
        <p:txBody>
          <a:bodyPr anchorCtr="0" anchor="t" bIns="0" lIns="0" spcFirstLastPara="1" rIns="0" wrap="square" tIns="0">
            <a:noAutofit/>
          </a:bodyPr>
          <a:lstStyle>
            <a:lvl1pPr indent="-330200" lvl="0" marL="457200" rtl="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rtl="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rtl="0">
              <a:lnSpc>
                <a:spcPct val="130000"/>
              </a:lnSpc>
              <a:spcBef>
                <a:spcPts val="10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3pPr>
            <a:lvl4pPr indent="-317500" lvl="3" marL="18288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4pPr>
            <a:lvl5pPr indent="-317500" lvl="4" marL="22860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5pPr>
            <a:lvl6pPr indent="-317500" lvl="5" marL="2743200" rtl="0">
              <a:lnSpc>
                <a:spcPct val="130000"/>
              </a:lnSpc>
              <a:spcBef>
                <a:spcPts val="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6pPr>
            <a:lvl7pPr indent="-317500" lvl="6" marL="3200400" rtl="0">
              <a:lnSpc>
                <a:spcPct val="130000"/>
              </a:lnSpc>
              <a:spcBef>
                <a:spcPts val="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7pPr>
            <a:lvl8pPr indent="-317500" lvl="7" marL="3657600" rtl="0">
              <a:lnSpc>
                <a:spcPct val="130000"/>
              </a:lnSpc>
              <a:spcBef>
                <a:spcPts val="4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8pPr>
            <a:lvl9pPr indent="-317500" lvl="8" marL="4114800" rtl="0">
              <a:lnSpc>
                <a:spcPct val="130000"/>
              </a:lnSpc>
              <a:spcBef>
                <a:spcPts val="400"/>
              </a:spcBef>
              <a:spcAft>
                <a:spcPts val="200"/>
              </a:spcAft>
              <a:buClr>
                <a:schemeClr val="dk2"/>
              </a:buClr>
              <a:buSzPts val="1400"/>
              <a:buFont typeface="Montserrat"/>
              <a:buChar char="–"/>
              <a:defRPr sz="1400">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rgbClr val="4B3241"/>
                </a:solidFill>
                <a:latin typeface="Montserrat Medium"/>
                <a:ea typeface="Montserrat Medium"/>
                <a:cs typeface="Montserrat Medium"/>
                <a:sym typeface="Montserrat Medium"/>
              </a:defRPr>
            </a:lvl1pPr>
            <a:lvl2pPr lvl="1" rtl="0">
              <a:buNone/>
              <a:defRPr sz="800">
                <a:solidFill>
                  <a:srgbClr val="4B3241"/>
                </a:solidFill>
                <a:latin typeface="Montserrat Medium"/>
                <a:ea typeface="Montserrat Medium"/>
                <a:cs typeface="Montserrat Medium"/>
                <a:sym typeface="Montserrat Medium"/>
              </a:defRPr>
            </a:lvl2pPr>
            <a:lvl3pPr lvl="2" rtl="0">
              <a:buNone/>
              <a:defRPr sz="800">
                <a:solidFill>
                  <a:srgbClr val="4B3241"/>
                </a:solidFill>
                <a:latin typeface="Montserrat Medium"/>
                <a:ea typeface="Montserrat Medium"/>
                <a:cs typeface="Montserrat Medium"/>
                <a:sym typeface="Montserrat Medium"/>
              </a:defRPr>
            </a:lvl3pPr>
            <a:lvl4pPr lvl="3" rtl="0">
              <a:buNone/>
              <a:defRPr sz="800">
                <a:solidFill>
                  <a:srgbClr val="4B3241"/>
                </a:solidFill>
                <a:latin typeface="Montserrat Medium"/>
                <a:ea typeface="Montserrat Medium"/>
                <a:cs typeface="Montserrat Medium"/>
                <a:sym typeface="Montserrat Medium"/>
              </a:defRPr>
            </a:lvl4pPr>
            <a:lvl5pPr lvl="4" rtl="0">
              <a:buNone/>
              <a:defRPr sz="800">
                <a:solidFill>
                  <a:srgbClr val="4B3241"/>
                </a:solidFill>
                <a:latin typeface="Montserrat Medium"/>
                <a:ea typeface="Montserrat Medium"/>
                <a:cs typeface="Montserrat Medium"/>
                <a:sym typeface="Montserrat Medium"/>
              </a:defRPr>
            </a:lvl5pPr>
            <a:lvl6pPr lvl="5" rtl="0">
              <a:buNone/>
              <a:defRPr sz="800">
                <a:solidFill>
                  <a:srgbClr val="4B3241"/>
                </a:solidFill>
                <a:latin typeface="Montserrat Medium"/>
                <a:ea typeface="Montserrat Medium"/>
                <a:cs typeface="Montserrat Medium"/>
                <a:sym typeface="Montserrat Medium"/>
              </a:defRPr>
            </a:lvl6pPr>
            <a:lvl7pPr lvl="6" rtl="0">
              <a:buNone/>
              <a:defRPr sz="800">
                <a:solidFill>
                  <a:srgbClr val="4B3241"/>
                </a:solidFill>
                <a:latin typeface="Montserrat Medium"/>
                <a:ea typeface="Montserrat Medium"/>
                <a:cs typeface="Montserrat Medium"/>
                <a:sym typeface="Montserrat Medium"/>
              </a:defRPr>
            </a:lvl7pPr>
            <a:lvl8pPr lvl="7" rtl="0">
              <a:buNone/>
              <a:defRPr sz="800">
                <a:solidFill>
                  <a:srgbClr val="4B3241"/>
                </a:solidFill>
                <a:latin typeface="Montserrat Medium"/>
                <a:ea typeface="Montserrat Medium"/>
                <a:cs typeface="Montserrat Medium"/>
                <a:sym typeface="Montserrat Medium"/>
              </a:defRPr>
            </a:lvl8pPr>
            <a:lvl9pPr lvl="8" rtl="0">
              <a:buNone/>
              <a:defRPr sz="8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8"/>
          <p:cNvSpPr txBox="1"/>
          <p:nvPr>
            <p:ph idx="4294967295" type="subTitle"/>
          </p:nvPr>
        </p:nvSpPr>
        <p:spPr>
          <a:xfrm>
            <a:off x="353825" y="382513"/>
            <a:ext cx="1914300" cy="361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700"/>
              <a:buNone/>
            </a:pPr>
            <a:r>
              <a:rPr lang="en-GB">
                <a:solidFill>
                  <a:srgbClr val="4B3241"/>
                </a:solidFill>
              </a:rPr>
              <a:t>Mathematics</a:t>
            </a:r>
            <a:endParaRPr>
              <a:solidFill>
                <a:srgbClr val="4B3241"/>
              </a:solidFill>
            </a:endParaRPr>
          </a:p>
          <a:p>
            <a:pPr indent="0" lvl="0" marL="0" rtl="0" algn="l">
              <a:lnSpc>
                <a:spcPct val="115000"/>
              </a:lnSpc>
              <a:spcBef>
                <a:spcPts val="0"/>
              </a:spcBef>
              <a:spcAft>
                <a:spcPts val="0"/>
              </a:spcAft>
              <a:buSzPts val="2700"/>
              <a:buNone/>
            </a:pPr>
            <a:r>
              <a:rPr lang="en-GB">
                <a:solidFill>
                  <a:srgbClr val="4B3241"/>
                </a:solidFill>
              </a:rPr>
              <a:t>Lesson 12 of 15</a:t>
            </a:r>
            <a:endParaRPr>
              <a:solidFill>
                <a:srgbClr val="4B3241"/>
              </a:solidFill>
            </a:endParaRPr>
          </a:p>
        </p:txBody>
      </p:sp>
      <p:sp>
        <p:nvSpPr>
          <p:cNvPr id="138" name="Google Shape;138;p28"/>
          <p:cNvSpPr txBox="1"/>
          <p:nvPr>
            <p:ph idx="4294967295" type="subTitle"/>
          </p:nvPr>
        </p:nvSpPr>
        <p:spPr>
          <a:xfrm>
            <a:off x="688463" y="6158213"/>
            <a:ext cx="5926500" cy="9294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SzPts val="2400"/>
              <a:buNone/>
            </a:pPr>
            <a:r>
              <a:rPr lang="en-GB">
                <a:solidFill>
                  <a:srgbClr val="4B3241"/>
                </a:solidFill>
              </a:rPr>
              <a:t>Author’s name goes here</a:t>
            </a:r>
            <a:endParaRPr>
              <a:solidFill>
                <a:srgbClr val="4B3241"/>
              </a:solidFill>
            </a:endParaRPr>
          </a:p>
        </p:txBody>
      </p:sp>
      <p:sp>
        <p:nvSpPr>
          <p:cNvPr id="139" name="Google Shape;139;p28"/>
          <p:cNvSpPr txBox="1"/>
          <p:nvPr>
            <p:ph idx="4294967295" type="subTitle"/>
          </p:nvPr>
        </p:nvSpPr>
        <p:spPr>
          <a:xfrm>
            <a:off x="353825" y="4338025"/>
            <a:ext cx="2034300" cy="361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700"/>
              <a:buNone/>
            </a:pPr>
            <a:r>
              <a:rPr lang="en-GB">
                <a:solidFill>
                  <a:srgbClr val="4B3241"/>
                </a:solidFill>
              </a:rPr>
              <a:t>Mr Whitehead</a:t>
            </a:r>
            <a:endParaRPr>
              <a:solidFill>
                <a:srgbClr val="4B3241"/>
              </a:solidFill>
            </a:endParaRPr>
          </a:p>
        </p:txBody>
      </p:sp>
      <p:sp>
        <p:nvSpPr>
          <p:cNvPr id="140" name="Google Shape;140;p2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800">
                <a:solidFill>
                  <a:srgbClr val="4B3241"/>
                </a:solidFill>
                <a:latin typeface="Montserrat Medium"/>
                <a:ea typeface="Montserrat Medium"/>
                <a:cs typeface="Montserrat Medium"/>
                <a:sym typeface="Montserrat Medium"/>
              </a:rPr>
              <a:t>‹#›</a:t>
            </a:fld>
            <a:endParaRPr sz="800">
              <a:solidFill>
                <a:srgbClr val="4B3241"/>
              </a:solidFill>
              <a:latin typeface="Montserrat Medium"/>
              <a:ea typeface="Montserrat Medium"/>
              <a:cs typeface="Montserrat Medium"/>
              <a:sym typeface="Montserrat Medium"/>
            </a:endParaRPr>
          </a:p>
        </p:txBody>
      </p:sp>
      <p:sp>
        <p:nvSpPr>
          <p:cNvPr id="141" name="Google Shape;141;p28"/>
          <p:cNvSpPr txBox="1"/>
          <p:nvPr>
            <p:ph type="title"/>
          </p:nvPr>
        </p:nvSpPr>
        <p:spPr>
          <a:xfrm>
            <a:off x="458975" y="1207025"/>
            <a:ext cx="84396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4500"/>
              <a:buFont typeface="Montserrat SemiBold"/>
              <a:buNone/>
            </a:pPr>
            <a:r>
              <a:rPr lang="en-GB" sz="3300">
                <a:solidFill>
                  <a:srgbClr val="4B3241"/>
                </a:solidFill>
              </a:rPr>
              <a:t>Unit 8: Decimals </a:t>
            </a:r>
            <a:endParaRPr sz="3300">
              <a:solidFill>
                <a:srgbClr val="4B3241"/>
              </a:solidFill>
            </a:endParaRPr>
          </a:p>
          <a:p>
            <a:pPr indent="0" lvl="0" marL="0" rtl="0" algn="l">
              <a:lnSpc>
                <a:spcPct val="115000"/>
              </a:lnSpc>
              <a:spcBef>
                <a:spcPts val="0"/>
              </a:spcBef>
              <a:spcAft>
                <a:spcPts val="0"/>
              </a:spcAft>
              <a:buClr>
                <a:srgbClr val="000000"/>
              </a:buClr>
              <a:buSzPts val="4500"/>
              <a:buFont typeface="Montserrat SemiBold"/>
              <a:buNone/>
            </a:pPr>
            <a:r>
              <a:rPr lang="en-GB" sz="3300">
                <a:solidFill>
                  <a:srgbClr val="4B3241"/>
                </a:solidFill>
              </a:rPr>
              <a:t>Multiplying and Dividing by 10</a:t>
            </a:r>
            <a:endParaRPr sz="3300">
              <a:solidFill>
                <a:srgbClr val="4B3241"/>
              </a:solidFill>
            </a:endParaRPr>
          </a:p>
          <a:p>
            <a:pPr indent="0" lvl="0" marL="0" rtl="0" algn="l">
              <a:lnSpc>
                <a:spcPct val="115000"/>
              </a:lnSpc>
              <a:spcBef>
                <a:spcPts val="0"/>
              </a:spcBef>
              <a:spcAft>
                <a:spcPts val="0"/>
              </a:spcAft>
              <a:buClr>
                <a:srgbClr val="000000"/>
              </a:buClr>
              <a:buSzPts val="4500"/>
              <a:buFont typeface="Montserrat SemiBold"/>
              <a:buNone/>
            </a:pPr>
            <a:r>
              <a:t/>
            </a:r>
            <a:endParaRPr sz="3300">
              <a:solidFill>
                <a:srgbClr val="4B3241"/>
              </a:solidFill>
            </a:endParaRPr>
          </a:p>
          <a:p>
            <a:pPr indent="0" lvl="0" marL="0" rtl="0" algn="l">
              <a:lnSpc>
                <a:spcPct val="115000"/>
              </a:lnSpc>
              <a:spcBef>
                <a:spcPts val="0"/>
              </a:spcBef>
              <a:spcAft>
                <a:spcPts val="0"/>
              </a:spcAft>
              <a:buClr>
                <a:srgbClr val="000000"/>
              </a:buClr>
              <a:buSzPts val="4500"/>
              <a:buFont typeface="Montserrat SemiBold"/>
              <a:buNone/>
            </a:pPr>
            <a:r>
              <a:t/>
            </a:r>
            <a:endParaRPr sz="3300">
              <a:solidFill>
                <a:srgbClr val="4B3241"/>
              </a:solidFill>
            </a:endParaRPr>
          </a:p>
          <a:p>
            <a:pPr indent="0" lvl="0" marL="0" rtl="0" algn="l">
              <a:lnSpc>
                <a:spcPct val="115000"/>
              </a:lnSpc>
              <a:spcBef>
                <a:spcPts val="0"/>
              </a:spcBef>
              <a:spcAft>
                <a:spcPts val="0"/>
              </a:spcAft>
              <a:buClr>
                <a:srgbClr val="000000"/>
              </a:buClr>
              <a:buSzPts val="4500"/>
              <a:buFont typeface="Montserrat SemiBold"/>
              <a:buNone/>
            </a:pPr>
            <a:r>
              <a:rPr lang="en-GB" sz="3300">
                <a:solidFill>
                  <a:srgbClr val="4B3241"/>
                </a:solidFill>
              </a:rPr>
              <a:t>Independent Task</a:t>
            </a:r>
            <a:endParaRPr sz="3300">
              <a:solidFill>
                <a:srgbClr val="4B324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9"/>
          <p:cNvSpPr/>
          <p:nvPr/>
        </p:nvSpPr>
        <p:spPr>
          <a:xfrm>
            <a:off x="0" y="0"/>
            <a:ext cx="7833000" cy="661500"/>
          </a:xfrm>
          <a:prstGeom prst="roundRect">
            <a:avLst>
              <a:gd fmla="val 16667" name="adj"/>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b="1" lang="en-GB" sz="2100">
                <a:solidFill>
                  <a:srgbClr val="4B3241"/>
                </a:solidFill>
                <a:latin typeface="Montserrat"/>
                <a:ea typeface="Montserrat"/>
                <a:cs typeface="Montserrat"/>
                <a:sym typeface="Montserrat"/>
              </a:rPr>
              <a:t>Use the chart to make up 5 sets of instructions.</a:t>
            </a:r>
            <a:endParaRPr b="1" sz="2100">
              <a:solidFill>
                <a:srgbClr val="4B3241"/>
              </a:solidFill>
              <a:latin typeface="Montserrat"/>
              <a:ea typeface="Montserrat"/>
              <a:cs typeface="Montserrat"/>
              <a:sym typeface="Montserrat"/>
            </a:endParaRPr>
          </a:p>
        </p:txBody>
      </p:sp>
      <p:sp>
        <p:nvSpPr>
          <p:cNvPr id="147" name="Google Shape;147;p29"/>
          <p:cNvSpPr txBox="1"/>
          <p:nvPr>
            <p:ph idx="12" type="sldNum"/>
          </p:nvPr>
        </p:nvSpPr>
        <p:spPr>
          <a:xfrm>
            <a:off x="229485" y="4682663"/>
            <a:ext cx="360000" cy="9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8" name="Google Shape;148;p29"/>
          <p:cNvSpPr txBox="1"/>
          <p:nvPr/>
        </p:nvSpPr>
        <p:spPr>
          <a:xfrm>
            <a:off x="6944225" y="4561500"/>
            <a:ext cx="1740900" cy="4635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t/>
            </a:r>
            <a:endParaRPr sz="1100">
              <a:solidFill>
                <a:srgbClr val="434343"/>
              </a:solidFill>
              <a:latin typeface="Montserrat"/>
              <a:ea typeface="Montserrat"/>
              <a:cs typeface="Montserrat"/>
              <a:sym typeface="Montserrat"/>
            </a:endParaRPr>
          </a:p>
        </p:txBody>
      </p:sp>
      <p:pic>
        <p:nvPicPr>
          <p:cNvPr id="149" name="Google Shape;149;p29"/>
          <p:cNvPicPr preferRelativeResize="0"/>
          <p:nvPr/>
        </p:nvPicPr>
        <p:blipFill>
          <a:blip r:embed="rId3">
            <a:alphaModFix/>
          </a:blip>
          <a:stretch>
            <a:fillRect/>
          </a:stretch>
        </p:blipFill>
        <p:spPr>
          <a:xfrm>
            <a:off x="4052824" y="1564100"/>
            <a:ext cx="5091174" cy="2888176"/>
          </a:xfrm>
          <a:prstGeom prst="rect">
            <a:avLst/>
          </a:prstGeom>
          <a:noFill/>
          <a:ln>
            <a:noFill/>
          </a:ln>
        </p:spPr>
      </p:pic>
      <p:sp>
        <p:nvSpPr>
          <p:cNvPr id="150" name="Google Shape;150;p29"/>
          <p:cNvSpPr/>
          <p:nvPr/>
        </p:nvSpPr>
        <p:spPr>
          <a:xfrm>
            <a:off x="0" y="2174063"/>
            <a:ext cx="4053000" cy="1605900"/>
          </a:xfrm>
          <a:prstGeom prst="roundRect">
            <a:avLst>
              <a:gd fmla="val 16667" name="adj"/>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GB" sz="2000">
                <a:solidFill>
                  <a:srgbClr val="4B3241"/>
                </a:solidFill>
                <a:latin typeface="Montserrat"/>
                <a:ea typeface="Montserrat"/>
                <a:cs typeface="Montserrat"/>
                <a:sym typeface="Montserrat"/>
              </a:rPr>
              <a:t>Rules</a:t>
            </a:r>
            <a:endParaRPr sz="2000">
              <a:solidFill>
                <a:srgbClr val="4B3241"/>
              </a:solidFill>
              <a:latin typeface="Montserrat"/>
              <a:ea typeface="Montserrat"/>
              <a:cs typeface="Montserrat"/>
              <a:sym typeface="Montserrat"/>
            </a:endParaRPr>
          </a:p>
          <a:p>
            <a:pPr indent="0" lvl="0" marL="0" rtl="0" algn="l">
              <a:spcBef>
                <a:spcPts val="0"/>
              </a:spcBef>
              <a:spcAft>
                <a:spcPts val="0"/>
              </a:spcAft>
              <a:buNone/>
            </a:pPr>
            <a:r>
              <a:rPr lang="en-GB" sz="2000">
                <a:solidFill>
                  <a:srgbClr val="4B3241"/>
                </a:solidFill>
                <a:latin typeface="Montserrat"/>
                <a:ea typeface="Montserrat"/>
                <a:cs typeface="Montserrat"/>
                <a:sym typeface="Montserrat"/>
              </a:rPr>
              <a:t>You can use addition, subtraction and multiplication/division by 10.</a:t>
            </a:r>
            <a:endParaRPr sz="2000">
              <a:solidFill>
                <a:srgbClr val="4B3241"/>
              </a:solidFill>
              <a:latin typeface="Montserrat"/>
              <a:ea typeface="Montserrat"/>
              <a:cs typeface="Montserrat"/>
              <a:sym typeface="Montserrat"/>
            </a:endParaRPr>
          </a:p>
          <a:p>
            <a:pPr indent="0" lvl="0" marL="0" rtl="0" algn="l">
              <a:spcBef>
                <a:spcPts val="0"/>
              </a:spcBef>
              <a:spcAft>
                <a:spcPts val="0"/>
              </a:spcAft>
              <a:buNone/>
            </a:pPr>
            <a:r>
              <a:rPr lang="en-GB" sz="2000">
                <a:solidFill>
                  <a:srgbClr val="4B3241"/>
                </a:solidFill>
                <a:latin typeface="Montserrat"/>
                <a:ea typeface="Montserrat"/>
                <a:cs typeface="Montserrat"/>
                <a:sym typeface="Montserrat"/>
              </a:rPr>
              <a:t>Through your instructions, move up/down and left/right only.</a:t>
            </a:r>
            <a:endParaRPr sz="2000">
              <a:solidFill>
                <a:srgbClr val="4B3241"/>
              </a:solidFill>
              <a:latin typeface="Montserrat"/>
              <a:ea typeface="Montserrat"/>
              <a:cs typeface="Montserrat"/>
              <a:sym typeface="Montserrat"/>
            </a:endParaRPr>
          </a:p>
        </p:txBody>
      </p:sp>
      <p:sp>
        <p:nvSpPr>
          <p:cNvPr id="151" name="Google Shape;151;p29"/>
          <p:cNvSpPr/>
          <p:nvPr/>
        </p:nvSpPr>
        <p:spPr>
          <a:xfrm>
            <a:off x="0" y="533400"/>
            <a:ext cx="6731700" cy="1107000"/>
          </a:xfrm>
          <a:prstGeom prst="roundRect">
            <a:avLst>
              <a:gd fmla="val 16667" name="adj"/>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None/>
            </a:pPr>
            <a:r>
              <a:rPr lang="en-GB" sz="2000">
                <a:solidFill>
                  <a:srgbClr val="4B3241"/>
                </a:solidFill>
                <a:latin typeface="Montserrat"/>
                <a:ea typeface="Montserrat"/>
                <a:cs typeface="Montserrat"/>
                <a:sym typeface="Montserrat"/>
              </a:rPr>
              <a:t>Example: </a:t>
            </a:r>
            <a:r>
              <a:rPr i="1" lang="en-GB" sz="2000">
                <a:solidFill>
                  <a:srgbClr val="4B3241"/>
                </a:solidFill>
                <a:latin typeface="Montserrat"/>
                <a:ea typeface="Montserrat"/>
                <a:cs typeface="Montserrat"/>
                <a:sym typeface="Montserrat"/>
              </a:rPr>
              <a:t>I start with 3.  I add 2.  I multiply by 10.  I add 30.  I divide by 10.  I subtract 1.  I divide by 10.  I subtract 0.1 - what number have I landed on?</a:t>
            </a:r>
            <a:endParaRPr i="1" sz="2000">
              <a:solidFill>
                <a:srgbClr val="4B324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