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FDAA0A-FA5B-43B6-BC9B-694B8A751BFD}">
  <a:tblStyle styleId="{8DFDAA0A-FA5B-43B6-BC9B-694B8A751B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e28576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e28576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69d1291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69d1291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9d129117_0_3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69d129117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  <a:defRPr b="1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Case Study : Nikola Tesla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4B3241"/>
                </a:solidFill>
              </a:rPr>
              <a:t>Distributing Electricity</a:t>
            </a:r>
            <a:endParaRPr i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4B3241"/>
                </a:solidFill>
              </a:rPr>
              <a:t>Big Business, Big Inventions</a:t>
            </a:r>
            <a:endParaRPr i="1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Combined science - Physics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</a:rPr>
              <a:t>Key stage 4 - Magnetism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van Hoek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Tesla’s strength and weakness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What was Tesla good at doing?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What was Tesla not very good at doing?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917950" y="890050"/>
            <a:ext cx="10710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advantages and disadvantages of AC and DC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917950" y="2519050"/>
            <a:ext cx="14400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AC</a:t>
            </a:r>
            <a:endParaRPr b="1" sz="3500"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2" name="Google Shape;112;p19"/>
          <p:cNvGraphicFramePr/>
          <p:nvPr/>
        </p:nvGraphicFramePr>
        <p:xfrm>
          <a:off x="952500" y="3329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{8DFDAA0A-FA5B-43B6-BC9B-694B8A751BFD}</a:tableStyleId>
              </a:tblPr>
              <a:tblGrid>
                <a:gridCol w="9027875"/>
                <a:gridCol w="7355125"/>
              </a:tblGrid>
              <a:tr h="90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Transformers allow the potential difference to be increased and decreased.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These systems are very simple - generate the electricity at the same potential difference that the consumer needs, so long as the consumer is close to the power station.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potential differences can be used, so lower currents will be needed over long distances, increasing the efficiency of the system.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These systems result in cheaper energy bills.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transmitting over long distances, large amounts of energy are lost due to resistance in the wires.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well made transformer is nearly 100% efficient.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Transformers are heavy and expensive to build.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These systems result in more expensive energy bills.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9980375" y="2439650"/>
            <a:ext cx="14400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DC</a:t>
            </a:r>
            <a:endParaRPr b="1"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 vs DC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paragraph to compare the advantages and disadvantages of AC and DC, and why Tesla eventually succeeded.</a:t>
            </a:r>
            <a:endParaRPr b="1" sz="3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