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3E388A-9CF1-4C25-89FE-2776A6A99EF2}">
  <a:tblStyle styleId="{483E388A-9CF1-4C25-89FE-2776A6A99E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30a0540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530a0540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Simultaneous equations - trial and error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2654488" y="2966025"/>
            <a:ext cx="8023697" cy="746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147" l="-227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9" name="Google Shape;49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" name="Google Shape;50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" name="Google Shape;51;p11"/>
          <p:cNvSpPr/>
          <p:nvPr/>
        </p:nvSpPr>
        <p:spPr>
          <a:xfrm>
            <a:off x="5145779" y="2938598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1806400" y="1960108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1806400" y="4208273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2654489" y="1972779"/>
            <a:ext cx="3447482" cy="1136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2654488" y="4112196"/>
            <a:ext cx="3447482" cy="11367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2654488" y="5012340"/>
            <a:ext cx="8023697" cy="7465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0079" l="-227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5145780" y="4964455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11569075" y="2938597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11590034" y="4328171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10502748" y="3498857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12835134" y="2731848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4508000" y="3546772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12692959" y="4038041"/>
            <a:ext cx="750339" cy="76700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1078174" y="6194373"/>
            <a:ext cx="15967880" cy="24671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7159" l="-9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7912793" y="7065289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9330106" y="7065289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2"/>
          <p:cNvCxnSpPr/>
          <p:nvPr/>
        </p:nvCxnSpPr>
        <p:spPr>
          <a:xfrm rot="10800000">
            <a:off x="18287941" y="8974183"/>
            <a:ext cx="548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" name="Google Shape;72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73" name="Google Shape;73;p12"/>
          <p:cNvGraphicFramePr/>
          <p:nvPr/>
        </p:nvGraphicFramePr>
        <p:xfrm>
          <a:off x="1058780" y="30540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{483E388A-9CF1-4C25-89FE-2776A6A99EF2}</a:tableStyleId>
              </a:tblPr>
              <a:tblGrid>
                <a:gridCol w="3048000"/>
                <a:gridCol w="994600"/>
                <a:gridCol w="2021300"/>
                <a:gridCol w="2021300"/>
                <a:gridCol w="2021300"/>
                <a:gridCol w="2021300"/>
                <a:gridCol w="2021300"/>
                <a:gridCol w="2021300"/>
              </a:tblGrid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4" name="Google Shape;74;p12"/>
          <p:cNvSpPr txBox="1"/>
          <p:nvPr/>
        </p:nvSpPr>
        <p:spPr>
          <a:xfrm>
            <a:off x="561474" y="1675586"/>
            <a:ext cx="13285800" cy="1210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679" l="-859" r="0" t="-63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543895" y="3054054"/>
            <a:ext cx="5148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561474" y="5627083"/>
            <a:ext cx="546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</p:txBody>
      </p:sp>
      <p:graphicFrame>
        <p:nvGraphicFramePr>
          <p:cNvPr id="77" name="Google Shape;77;p12"/>
          <p:cNvGraphicFramePr/>
          <p:nvPr/>
        </p:nvGraphicFramePr>
        <p:xfrm>
          <a:off x="1058780" y="56512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{483E388A-9CF1-4C25-89FE-2776A6A99EF2}</a:tableStyleId>
              </a:tblPr>
              <a:tblGrid>
                <a:gridCol w="3048000"/>
                <a:gridCol w="994600"/>
                <a:gridCol w="2021300"/>
                <a:gridCol w="2021300"/>
                <a:gridCol w="2021300"/>
                <a:gridCol w="2021300"/>
                <a:gridCol w="2021300"/>
                <a:gridCol w="2021300"/>
              </a:tblGrid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8" name="Google Shape;78;p12"/>
          <p:cNvSpPr txBox="1"/>
          <p:nvPr/>
        </p:nvSpPr>
        <p:spPr>
          <a:xfrm>
            <a:off x="562988" y="8200112"/>
            <a:ext cx="13789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Solve the simultaneous equations from (a) and (b) to check your solutions.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75" y="2886175"/>
            <a:ext cx="16808950" cy="51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50" y="0"/>
            <a:ext cx="18288043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" name="Google Shape;86;p1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87" name="Google Shape;87;p13"/>
          <p:cNvGraphicFramePr/>
          <p:nvPr/>
        </p:nvGraphicFramePr>
        <p:xfrm>
          <a:off x="753980" y="23802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{483E388A-9CF1-4C25-89FE-2776A6A99EF2}</a:tableStyleId>
              </a:tblPr>
              <a:tblGrid>
                <a:gridCol w="3048000"/>
                <a:gridCol w="994600"/>
                <a:gridCol w="2021300"/>
                <a:gridCol w="2021300"/>
                <a:gridCol w="2021300"/>
                <a:gridCol w="2021300"/>
                <a:gridCol w="2021300"/>
                <a:gridCol w="2021300"/>
              </a:tblGrid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79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7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8" name="Google Shape;88;p13"/>
          <p:cNvSpPr txBox="1"/>
          <p:nvPr/>
        </p:nvSpPr>
        <p:spPr>
          <a:xfrm>
            <a:off x="561474" y="1675586"/>
            <a:ext cx="123322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Use the table of values to find the value of x to one decimal place.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75" y="2380278"/>
            <a:ext cx="16170400" cy="250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5" name="Google Shape;95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" name="Google Shape;96;p14"/>
          <p:cNvSpPr txBox="1"/>
          <p:nvPr/>
        </p:nvSpPr>
        <p:spPr>
          <a:xfrm>
            <a:off x="853090" y="4744293"/>
            <a:ext cx="14560062" cy="38676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76" l="-7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373012" y="2491679"/>
            <a:ext cx="3498574" cy="1696278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143795" y="2491679"/>
            <a:ext cx="3498574" cy="1696278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1914578" y="2491679"/>
            <a:ext cx="3498574" cy="1696278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853090" y="1623344"/>
            <a:ext cx="16572142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Substitute x = 2 and x = 7 to find the y values for each pair of simultaneous equations.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