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3" r:id="rId4"/>
    <p:sldMasterId id="2147483674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dc655b94a_2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8dc655b94a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e1d3dc3fc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g8e1d3dc3f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5" name="Google Shape;65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2" name="Google Shape;82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2" name="Google Shape;92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3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  <p:sp>
        <p:nvSpPr>
          <p:cNvPr id="120" name="Google Shape;120;p24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dk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25" name="Google Shape;125;p26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26" name="Google Shape;126;p2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6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2">
  <p:cSld name="Main point_1">
    <p:bg>
      <p:bgPr>
        <a:solidFill>
          <a:schemeClr val="accent2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7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30" name="Google Shape;130;p27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31" name="Google Shape;131;p2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7"/>
          <p:cNvSpPr txBox="1"/>
          <p:nvPr>
            <p:ph idx="12" type="sldNum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r">
              <a:buNone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8"/>
          <p:cNvSpPr txBox="1"/>
          <p:nvPr>
            <p:ph idx="4294967295" type="subTitle"/>
          </p:nvPr>
        </p:nvSpPr>
        <p:spPr>
          <a:xfrm>
            <a:off x="353825" y="382513"/>
            <a:ext cx="1914300" cy="3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Mathematics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Lesson 9 of 15</a:t>
            </a:r>
            <a:endParaRPr/>
          </a:p>
        </p:txBody>
      </p:sp>
      <p:sp>
        <p:nvSpPr>
          <p:cNvPr id="138" name="Google Shape;138;p28"/>
          <p:cNvSpPr txBox="1"/>
          <p:nvPr>
            <p:ph idx="4294967295" type="subTitle"/>
          </p:nvPr>
        </p:nvSpPr>
        <p:spPr>
          <a:xfrm>
            <a:off x="353825" y="4338025"/>
            <a:ext cx="2034300" cy="3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</a:pPr>
            <a:r>
              <a:rPr lang="en-GB"/>
              <a:t>Mr Whitehead</a:t>
            </a:r>
            <a:endParaRPr/>
          </a:p>
        </p:txBody>
      </p:sp>
      <p:sp>
        <p:nvSpPr>
          <p:cNvPr id="139" name="Google Shape;139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8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sz="8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0" name="Google Shape;140;p28"/>
          <p:cNvSpPr txBox="1"/>
          <p:nvPr>
            <p:ph type="title"/>
          </p:nvPr>
        </p:nvSpPr>
        <p:spPr>
          <a:xfrm>
            <a:off x="352200" y="1244225"/>
            <a:ext cx="8439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lang="en-GB" sz="3300">
                <a:solidFill>
                  <a:schemeClr val="dk2"/>
                </a:solidFill>
              </a:rPr>
              <a:t>Unit 6: Fractions and Decimals</a:t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lang="en-GB" sz="3300">
                <a:solidFill>
                  <a:schemeClr val="dk2"/>
                </a:solidFill>
              </a:rPr>
              <a:t>Improper fractions</a:t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t/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Montserrat SemiBold"/>
              <a:buNone/>
            </a:pPr>
            <a:r>
              <a:rPr lang="en-GB" sz="3300">
                <a:solidFill>
                  <a:schemeClr val="dk2"/>
                </a:solidFill>
              </a:rPr>
              <a:t>Independent Task</a:t>
            </a:r>
            <a:endParaRPr sz="3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3" y="3080643"/>
            <a:ext cx="2740058" cy="1556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4000" y="483122"/>
            <a:ext cx="2846262" cy="1566144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9"/>
          <p:cNvSpPr/>
          <p:nvPr/>
        </p:nvSpPr>
        <p:spPr>
          <a:xfrm>
            <a:off x="2614475" y="1642313"/>
            <a:ext cx="501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=</a:t>
            </a:r>
            <a:endParaRPr b="1" sz="2000">
              <a:solidFill>
                <a:schemeClr val="dk2"/>
              </a:solidFill>
            </a:endParaRPr>
          </a:p>
        </p:txBody>
      </p:sp>
      <p:grpSp>
        <p:nvGrpSpPr>
          <p:cNvPr id="148" name="Google Shape;148;p29"/>
          <p:cNvGrpSpPr/>
          <p:nvPr/>
        </p:nvGrpSpPr>
        <p:grpSpPr>
          <a:xfrm>
            <a:off x="2614475" y="423113"/>
            <a:ext cx="720000" cy="2350050"/>
            <a:chOff x="5228950" y="846225"/>
            <a:chExt cx="1440000" cy="4700100"/>
          </a:xfrm>
        </p:grpSpPr>
        <p:sp>
          <p:nvSpPr>
            <p:cNvPr id="149" name="Google Shape;149;p29"/>
            <p:cNvSpPr/>
            <p:nvPr/>
          </p:nvSpPr>
          <p:spPr>
            <a:xfrm>
              <a:off x="5228950" y="2446425"/>
              <a:ext cx="1003200" cy="8901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=</a:t>
              </a:r>
              <a:endParaRPr b="1" sz="2000">
                <a:solidFill>
                  <a:schemeClr val="dk2"/>
                </a:solidFill>
              </a:endParaRPr>
            </a:p>
          </p:txBody>
        </p:sp>
        <p:sp>
          <p:nvSpPr>
            <p:cNvPr id="150" name="Google Shape;150;p29"/>
            <p:cNvSpPr/>
            <p:nvPr/>
          </p:nvSpPr>
          <p:spPr>
            <a:xfrm>
              <a:off x="5228950" y="1684425"/>
              <a:ext cx="1440000" cy="8901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=  1</a:t>
              </a:r>
              <a:endParaRPr b="1" sz="2000">
                <a:solidFill>
                  <a:schemeClr val="dk2"/>
                </a:solidFill>
              </a:endParaRPr>
            </a:p>
          </p:txBody>
        </p:sp>
        <p:sp>
          <p:nvSpPr>
            <p:cNvPr id="151" name="Google Shape;151;p29"/>
            <p:cNvSpPr/>
            <p:nvPr/>
          </p:nvSpPr>
          <p:spPr>
            <a:xfrm>
              <a:off x="5228950" y="4656225"/>
              <a:ext cx="1003200" cy="8901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=</a:t>
              </a:r>
              <a:endParaRPr b="1" sz="2000">
                <a:solidFill>
                  <a:schemeClr val="dk2"/>
                </a:solidFill>
              </a:endParaRPr>
            </a:p>
          </p:txBody>
        </p:sp>
        <p:sp>
          <p:nvSpPr>
            <p:cNvPr id="152" name="Google Shape;152;p29"/>
            <p:cNvSpPr/>
            <p:nvPr/>
          </p:nvSpPr>
          <p:spPr>
            <a:xfrm>
              <a:off x="5228950" y="3970425"/>
              <a:ext cx="1003200" cy="8901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=</a:t>
              </a:r>
              <a:endParaRPr b="1" sz="2000">
                <a:solidFill>
                  <a:schemeClr val="dk2"/>
                </a:solidFill>
              </a:endParaRPr>
            </a:p>
          </p:txBody>
        </p:sp>
        <p:sp>
          <p:nvSpPr>
            <p:cNvPr id="153" name="Google Shape;153;p29"/>
            <p:cNvSpPr/>
            <p:nvPr/>
          </p:nvSpPr>
          <p:spPr>
            <a:xfrm>
              <a:off x="5228950" y="846225"/>
              <a:ext cx="1003200" cy="8901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=</a:t>
              </a:r>
              <a:endParaRPr b="1" sz="2000">
                <a:solidFill>
                  <a:schemeClr val="dk2"/>
                </a:solidFill>
              </a:endParaRPr>
            </a:p>
          </p:txBody>
        </p:sp>
      </p:grpSp>
      <p:grpSp>
        <p:nvGrpSpPr>
          <p:cNvPr id="154" name="Google Shape;154;p29"/>
          <p:cNvGrpSpPr/>
          <p:nvPr/>
        </p:nvGrpSpPr>
        <p:grpSpPr>
          <a:xfrm>
            <a:off x="3132095" y="2934888"/>
            <a:ext cx="719997" cy="1702350"/>
            <a:chOff x="5228950" y="2141625"/>
            <a:chExt cx="1003200" cy="3404700"/>
          </a:xfrm>
        </p:grpSpPr>
        <p:sp>
          <p:nvSpPr>
            <p:cNvPr id="155" name="Google Shape;155;p29"/>
            <p:cNvSpPr/>
            <p:nvPr/>
          </p:nvSpPr>
          <p:spPr>
            <a:xfrm>
              <a:off x="5228950" y="2903625"/>
              <a:ext cx="1003200" cy="8901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=</a:t>
              </a:r>
              <a:endParaRPr b="1" sz="2000">
                <a:solidFill>
                  <a:schemeClr val="dk2"/>
                </a:solidFill>
              </a:endParaRPr>
            </a:p>
          </p:txBody>
        </p:sp>
        <p:sp>
          <p:nvSpPr>
            <p:cNvPr id="156" name="Google Shape;156;p29"/>
            <p:cNvSpPr/>
            <p:nvPr/>
          </p:nvSpPr>
          <p:spPr>
            <a:xfrm>
              <a:off x="5228950" y="2141625"/>
              <a:ext cx="1003200" cy="8901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= 1</a:t>
              </a:r>
              <a:endParaRPr b="1" sz="2000">
                <a:solidFill>
                  <a:schemeClr val="dk2"/>
                </a:solidFill>
              </a:endParaRPr>
            </a:p>
          </p:txBody>
        </p:sp>
        <p:sp>
          <p:nvSpPr>
            <p:cNvPr id="157" name="Google Shape;157;p29"/>
            <p:cNvSpPr/>
            <p:nvPr/>
          </p:nvSpPr>
          <p:spPr>
            <a:xfrm>
              <a:off x="5228950" y="4656225"/>
              <a:ext cx="1003200" cy="8901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=</a:t>
              </a:r>
              <a:endParaRPr b="1" sz="2000">
                <a:solidFill>
                  <a:schemeClr val="dk2"/>
                </a:solidFill>
              </a:endParaRPr>
            </a:p>
          </p:txBody>
        </p:sp>
        <p:sp>
          <p:nvSpPr>
            <p:cNvPr id="158" name="Google Shape;158;p29"/>
            <p:cNvSpPr/>
            <p:nvPr/>
          </p:nvSpPr>
          <p:spPr>
            <a:xfrm>
              <a:off x="5228950" y="3818025"/>
              <a:ext cx="1003200" cy="8901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=</a:t>
              </a:r>
              <a:endParaRPr b="1" sz="2000">
                <a:solidFill>
                  <a:schemeClr val="dk2"/>
                </a:solidFill>
              </a:endParaRPr>
            </a:p>
          </p:txBody>
        </p:sp>
      </p:grpSp>
      <p:grpSp>
        <p:nvGrpSpPr>
          <p:cNvPr id="159" name="Google Shape;159;p29"/>
          <p:cNvGrpSpPr/>
          <p:nvPr/>
        </p:nvGrpSpPr>
        <p:grpSpPr>
          <a:xfrm>
            <a:off x="7852775" y="338819"/>
            <a:ext cx="501600" cy="1702350"/>
            <a:chOff x="5228950" y="2141625"/>
            <a:chExt cx="1003200" cy="3404700"/>
          </a:xfrm>
        </p:grpSpPr>
        <p:sp>
          <p:nvSpPr>
            <p:cNvPr id="160" name="Google Shape;160;p29"/>
            <p:cNvSpPr/>
            <p:nvPr/>
          </p:nvSpPr>
          <p:spPr>
            <a:xfrm>
              <a:off x="5228950" y="2903625"/>
              <a:ext cx="1003200" cy="8901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=</a:t>
              </a:r>
              <a:endParaRPr b="1" sz="2000">
                <a:solidFill>
                  <a:schemeClr val="dk2"/>
                </a:solidFill>
              </a:endParaRPr>
            </a:p>
          </p:txBody>
        </p:sp>
        <p:sp>
          <p:nvSpPr>
            <p:cNvPr id="161" name="Google Shape;161;p29"/>
            <p:cNvSpPr/>
            <p:nvPr/>
          </p:nvSpPr>
          <p:spPr>
            <a:xfrm>
              <a:off x="5228950" y="2141625"/>
              <a:ext cx="1003200" cy="8901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=</a:t>
              </a:r>
              <a:endParaRPr b="1" sz="2000">
                <a:solidFill>
                  <a:schemeClr val="dk2"/>
                </a:solidFill>
              </a:endParaRPr>
            </a:p>
          </p:txBody>
        </p:sp>
        <p:sp>
          <p:nvSpPr>
            <p:cNvPr id="162" name="Google Shape;162;p29"/>
            <p:cNvSpPr/>
            <p:nvPr/>
          </p:nvSpPr>
          <p:spPr>
            <a:xfrm>
              <a:off x="5228950" y="4656225"/>
              <a:ext cx="1003200" cy="8901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=</a:t>
              </a:r>
              <a:endParaRPr b="1" sz="2000">
                <a:solidFill>
                  <a:schemeClr val="dk2"/>
                </a:solidFill>
              </a:endParaRPr>
            </a:p>
          </p:txBody>
        </p:sp>
        <p:sp>
          <p:nvSpPr>
            <p:cNvPr id="163" name="Google Shape;163;p29"/>
            <p:cNvSpPr/>
            <p:nvPr/>
          </p:nvSpPr>
          <p:spPr>
            <a:xfrm>
              <a:off x="5228950" y="3818025"/>
              <a:ext cx="1003200" cy="8901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20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=</a:t>
              </a:r>
              <a:endParaRPr b="1" sz="2000">
                <a:solidFill>
                  <a:schemeClr val="dk2"/>
                </a:solidFill>
              </a:endParaRPr>
            </a:p>
          </p:txBody>
        </p:sp>
      </p:grpSp>
      <p:sp>
        <p:nvSpPr>
          <p:cNvPr id="164" name="Google Shape;164;p29"/>
          <p:cNvSpPr/>
          <p:nvPr/>
        </p:nvSpPr>
        <p:spPr>
          <a:xfrm>
            <a:off x="8181806" y="377425"/>
            <a:ext cx="3696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b="1" sz="21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b="1" sz="2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29"/>
          <p:cNvSpPr/>
          <p:nvPr/>
        </p:nvSpPr>
        <p:spPr>
          <a:xfrm>
            <a:off x="0" y="0"/>
            <a:ext cx="6670800" cy="44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the other rods in the groups worth?</a:t>
            </a:r>
            <a:endParaRPr b="1" sz="2100">
              <a:solidFill>
                <a:schemeClr val="dk2"/>
              </a:solidFill>
            </a:endParaRPr>
          </a:p>
        </p:txBody>
      </p:sp>
      <p:sp>
        <p:nvSpPr>
          <p:cNvPr id="166" name="Google Shape;166;p29"/>
          <p:cNvSpPr/>
          <p:nvPr/>
        </p:nvSpPr>
        <p:spPr>
          <a:xfrm>
            <a:off x="4546925" y="2635588"/>
            <a:ext cx="4138200" cy="10068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Record as an improper fraction, mixed number and a decimal number.</a:t>
            </a:r>
            <a:endParaRPr b="1" sz="2100">
              <a:solidFill>
                <a:schemeClr val="dk2"/>
              </a:solidFill>
            </a:endParaRPr>
          </a:p>
        </p:txBody>
      </p:sp>
      <p:pic>
        <p:nvPicPr>
          <p:cNvPr id="167" name="Google Shape;167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200" y="531825"/>
            <a:ext cx="2538271" cy="2215521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9"/>
          <p:cNvSpPr/>
          <p:nvPr/>
        </p:nvSpPr>
        <p:spPr>
          <a:xfrm>
            <a:off x="4804100" y="531825"/>
            <a:ext cx="310800" cy="2616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