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5.xml"/><Relationship Id="rId22" Type="http://schemas.openxmlformats.org/officeDocument/2006/relationships/font" Target="fonts/MontserratMedium-bold.fntdata"/><Relationship Id="rId10" Type="http://schemas.openxmlformats.org/officeDocument/2006/relationships/slide" Target="slides/slide4.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6.xml"/><Relationship Id="rId23" Type="http://schemas.openxmlformats.org/officeDocument/2006/relationships/font" Target="fonts/MontserratMedium-italic.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Master" Target="slideMasters/slideMaster2.xml"/><Relationship Id="rId19" Type="http://schemas.openxmlformats.org/officeDocument/2006/relationships/font" Target="fonts/Montserrat-italic.fntdata"/><Relationship Id="rId6" Type="http://schemas.openxmlformats.org/officeDocument/2006/relationships/notesMaster" Target="notesMasters/notesMaster1.xml"/><Relationship Id="rId18" Type="http://schemas.openxmlformats.org/officeDocument/2006/relationships/font" Target="fonts/Montserrat-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8b5704d450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8b5704d450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8b5704d450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8b5704d450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8b5704d450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8b5704d450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8b5704d450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8b5704d450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Download and highlight the P E 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8b5704d450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8b5704d450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8b5704d450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8b5704d450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000"/>
              </a:spcBef>
              <a:spcAft>
                <a:spcPts val="0"/>
              </a:spcAft>
              <a:buNone/>
              <a:defRPr>
                <a:solidFill>
                  <a:srgbClr val="000000"/>
                </a:solidFill>
              </a:defRPr>
            </a:lvl3pPr>
            <a:lvl4pPr lvl="3" rtl="0">
              <a:spcBef>
                <a:spcPts val="1000"/>
              </a:spcBef>
              <a:spcAft>
                <a:spcPts val="0"/>
              </a:spcAft>
              <a:buNone/>
              <a:defRPr>
                <a:solidFill>
                  <a:srgbClr val="000000"/>
                </a:solidFill>
              </a:defRPr>
            </a:lvl4pPr>
            <a:lvl5pPr lvl="4" rtl="0">
              <a:spcBef>
                <a:spcPts val="1000"/>
              </a:spcBef>
              <a:spcAft>
                <a:spcPts val="0"/>
              </a:spcAft>
              <a:buNone/>
              <a:defRPr>
                <a:solidFill>
                  <a:srgbClr val="000000"/>
                </a:solidFill>
              </a:defRPr>
            </a:lvl5pPr>
            <a:lvl6pPr lvl="5" rtl="0">
              <a:spcBef>
                <a:spcPts val="1000"/>
              </a:spcBef>
              <a:spcAft>
                <a:spcPts val="0"/>
              </a:spcAft>
              <a:buNone/>
              <a:defRPr>
                <a:solidFill>
                  <a:srgbClr val="000000"/>
                </a:solidFill>
              </a:defRPr>
            </a:lvl6pPr>
            <a:lvl7pPr lvl="6" rtl="0">
              <a:spcBef>
                <a:spcPts val="1000"/>
              </a:spcBef>
              <a:spcAft>
                <a:spcPts val="0"/>
              </a:spcAft>
              <a:buNone/>
              <a:defRPr>
                <a:solidFill>
                  <a:srgbClr val="000000"/>
                </a:solidFill>
              </a:defRPr>
            </a:lvl7pPr>
            <a:lvl8pPr lvl="7" rtl="0">
              <a:spcBef>
                <a:spcPts val="1000"/>
              </a:spcBef>
              <a:spcAft>
                <a:spcPts val="0"/>
              </a:spcAft>
              <a:buNone/>
              <a:defRPr>
                <a:solidFill>
                  <a:srgbClr val="000000"/>
                </a:solidFill>
              </a:defRPr>
            </a:lvl8pPr>
            <a:lvl9pPr lvl="8" rtl="0">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chemeClr val="lt1"/>
                </a:solidFill>
                <a:latin typeface="Montserrat Medium"/>
                <a:ea typeface="Montserrat Medium"/>
                <a:cs typeface="Montserrat Medium"/>
                <a:sym typeface="Montserrat Medium"/>
              </a:defRPr>
            </a:lvl1pPr>
            <a:lvl2pPr lvl="1" rtl="0">
              <a:buNone/>
              <a:defRPr sz="800">
                <a:solidFill>
                  <a:schemeClr val="lt1"/>
                </a:solidFill>
                <a:latin typeface="Montserrat Medium"/>
                <a:ea typeface="Montserrat Medium"/>
                <a:cs typeface="Montserrat Medium"/>
                <a:sym typeface="Montserrat Medium"/>
              </a:defRPr>
            </a:lvl2pPr>
            <a:lvl3pPr lvl="2" rtl="0">
              <a:buNone/>
              <a:defRPr sz="800">
                <a:solidFill>
                  <a:schemeClr val="lt1"/>
                </a:solidFill>
                <a:latin typeface="Montserrat Medium"/>
                <a:ea typeface="Montserrat Medium"/>
                <a:cs typeface="Montserrat Medium"/>
                <a:sym typeface="Montserrat Medium"/>
              </a:defRPr>
            </a:lvl3pPr>
            <a:lvl4pPr lvl="3" rtl="0">
              <a:buNone/>
              <a:defRPr sz="800">
                <a:solidFill>
                  <a:schemeClr val="lt1"/>
                </a:solidFill>
                <a:latin typeface="Montserrat Medium"/>
                <a:ea typeface="Montserrat Medium"/>
                <a:cs typeface="Montserrat Medium"/>
                <a:sym typeface="Montserrat Medium"/>
              </a:defRPr>
            </a:lvl4pPr>
            <a:lvl5pPr lvl="4" rtl="0">
              <a:buNone/>
              <a:defRPr sz="800">
                <a:solidFill>
                  <a:schemeClr val="lt1"/>
                </a:solidFill>
                <a:latin typeface="Montserrat Medium"/>
                <a:ea typeface="Montserrat Medium"/>
                <a:cs typeface="Montserrat Medium"/>
                <a:sym typeface="Montserrat Medium"/>
              </a:defRPr>
            </a:lvl5pPr>
            <a:lvl6pPr lvl="5" rtl="0">
              <a:buNone/>
              <a:defRPr sz="800">
                <a:solidFill>
                  <a:schemeClr val="lt1"/>
                </a:solidFill>
                <a:latin typeface="Montserrat Medium"/>
                <a:ea typeface="Montserrat Medium"/>
                <a:cs typeface="Montserrat Medium"/>
                <a:sym typeface="Montserrat Medium"/>
              </a:defRPr>
            </a:lvl6pPr>
            <a:lvl7pPr lvl="6" rtl="0">
              <a:buNone/>
              <a:defRPr sz="800">
                <a:solidFill>
                  <a:schemeClr val="lt1"/>
                </a:solidFill>
                <a:latin typeface="Montserrat Medium"/>
                <a:ea typeface="Montserrat Medium"/>
                <a:cs typeface="Montserrat Medium"/>
                <a:sym typeface="Montserrat Medium"/>
              </a:defRPr>
            </a:lvl7pPr>
            <a:lvl8pPr lvl="7" rtl="0">
              <a:buNone/>
              <a:defRPr sz="800">
                <a:solidFill>
                  <a:schemeClr val="lt1"/>
                </a:solidFill>
                <a:latin typeface="Montserrat Medium"/>
                <a:ea typeface="Montserrat Medium"/>
                <a:cs typeface="Montserrat Medium"/>
                <a:sym typeface="Montserrat Medium"/>
              </a:defRPr>
            </a:lvl8pPr>
            <a:lvl9pPr lvl="8" rtl="0">
              <a:buNone/>
              <a:defRPr sz="8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sz="1400"/>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sz="1200"/>
            </a:lvl5pPr>
            <a:lvl6pPr indent="-304800" lvl="5" marL="2743200" rtl="0">
              <a:spcBef>
                <a:spcPts val="600"/>
              </a:spcBef>
              <a:spcAft>
                <a:spcPts val="0"/>
              </a:spcAft>
              <a:buSzPts val="1200"/>
              <a:buChar char="–"/>
              <a:defRPr sz="1200"/>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sz="1200"/>
            </a:lvl5pPr>
            <a:lvl6pPr indent="-304800" lvl="5" marL="2743200" rtl="0">
              <a:spcBef>
                <a:spcPts val="600"/>
              </a:spcBef>
              <a:spcAft>
                <a:spcPts val="0"/>
              </a:spcAft>
              <a:buSzPts val="1200"/>
              <a:buChar char="–"/>
              <a:defRPr sz="1200"/>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body"/>
          </p:nvPr>
        </p:nvSpPr>
        <p:spPr>
          <a:xfrm>
            <a:off x="453200" y="1428925"/>
            <a:ext cx="8231700" cy="4053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82" name="Google Shape;82;p19"/>
          <p:cNvSpPr txBox="1"/>
          <p:nvPr>
            <p:ph idx="2"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3" name="Google Shape;83;p19"/>
          <p:cNvSpPr txBox="1"/>
          <p:nvPr>
            <p:ph idx="3"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84" name="Google Shape;84;p19"/>
          <p:cNvSpPr txBox="1"/>
          <p:nvPr>
            <p:ph idx="4"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5" name="Google Shape;85;p19"/>
          <p:cNvSpPr txBox="1"/>
          <p:nvPr>
            <p:ph idx="5"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86" name="Google Shape;86;p19"/>
          <p:cNvSpPr txBox="1"/>
          <p:nvPr>
            <p:ph idx="6"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7" name="Google Shape;87;p19"/>
          <p:cNvSpPr txBox="1"/>
          <p:nvPr>
            <p:ph idx="7"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8" name="Shape 88"/>
        <p:cNvGrpSpPr/>
        <p:nvPr/>
      </p:nvGrpSpPr>
      <p:grpSpPr>
        <a:xfrm>
          <a:off x="0" y="0"/>
          <a:ext cx="0" cy="0"/>
          <a:chOff x="0" y="0"/>
          <a:chExt cx="0" cy="0"/>
        </a:xfrm>
      </p:grpSpPr>
      <p:sp>
        <p:nvSpPr>
          <p:cNvPr id="89" name="Google Shape;89;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0" name="Google Shape;90;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1" name="Google Shape;91;p20"/>
          <p:cNvSpPr txBox="1"/>
          <p:nvPr>
            <p:ph idx="2" type="subTitle"/>
          </p:nvPr>
        </p:nvSpPr>
        <p:spPr>
          <a:xfrm>
            <a:off x="5555725" y="2671200"/>
            <a:ext cx="3129300" cy="3945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2" name="Google Shape;92;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93" name="Google Shape;93;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4" name="Google Shape;94;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95" name="Google Shape;95;p20"/>
          <p:cNvSpPr txBox="1"/>
          <p:nvPr>
            <p:ph idx="6" type="subTitle"/>
          </p:nvPr>
        </p:nvSpPr>
        <p:spPr>
          <a:xfrm>
            <a:off x="5555725" y="3177725"/>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6" name="Google Shape;96;p20"/>
          <p:cNvSpPr txBox="1"/>
          <p:nvPr>
            <p:ph idx="7" type="subTitle"/>
          </p:nvPr>
        </p:nvSpPr>
        <p:spPr>
          <a:xfrm>
            <a:off x="5555725" y="368425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7" name="Google Shape;97;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8" name="Shape 98"/>
        <p:cNvGrpSpPr/>
        <p:nvPr/>
      </p:nvGrpSpPr>
      <p:grpSpPr>
        <a:xfrm>
          <a:off x="0" y="0"/>
          <a:ext cx="0" cy="0"/>
          <a:chOff x="0" y="0"/>
          <a:chExt cx="0" cy="0"/>
        </a:xfrm>
      </p:grpSpPr>
      <p:sp>
        <p:nvSpPr>
          <p:cNvPr id="99" name="Google Shape;99;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0" name="Google Shape;100;p21"/>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1" name="Google Shape;101;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2" name="Google Shape;102;p21"/>
          <p:cNvSpPr txBox="1"/>
          <p:nvPr>
            <p:ph idx="3" type="subTitle"/>
          </p:nvPr>
        </p:nvSpPr>
        <p:spPr>
          <a:xfrm>
            <a:off x="4734000" y="1438150"/>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3" name="Google Shape;103;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4" name="Google Shape;104;p21"/>
          <p:cNvSpPr txBox="1"/>
          <p:nvPr>
            <p:ph idx="5" type="subTitle"/>
          </p:nvPr>
        </p:nvSpPr>
        <p:spPr>
          <a:xfrm>
            <a:off x="458975" y="2952375"/>
            <a:ext cx="3128400" cy="453300"/>
          </a:xfrm>
          <a:prstGeom prst="rect">
            <a:avLst/>
          </a:prstGeom>
          <a:solidFill>
            <a:schemeClr val="accent3"/>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5" name="Google Shape;105;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6" name="Google Shape;106;p21"/>
          <p:cNvSpPr txBox="1"/>
          <p:nvPr>
            <p:ph idx="7" type="subTitle"/>
          </p:nvPr>
        </p:nvSpPr>
        <p:spPr>
          <a:xfrm>
            <a:off x="4734000" y="2952375"/>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7" name="Google Shape;107;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08" name="Google Shape;108;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9" name="Shape 109"/>
        <p:cNvGrpSpPr/>
        <p:nvPr/>
      </p:nvGrpSpPr>
      <p:grpSpPr>
        <a:xfrm>
          <a:off x="0" y="0"/>
          <a:ext cx="0" cy="0"/>
          <a:chOff x="0" y="0"/>
          <a:chExt cx="0" cy="0"/>
        </a:xfrm>
      </p:grpSpPr>
      <p:sp>
        <p:nvSpPr>
          <p:cNvPr id="110" name="Google Shape;110;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1" name="Google Shape;111;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sz="1200"/>
            </a:lvl5pPr>
            <a:lvl6pPr indent="-304800" lvl="5" marL="2743200" rtl="0">
              <a:spcBef>
                <a:spcPts val="600"/>
              </a:spcBef>
              <a:spcAft>
                <a:spcPts val="0"/>
              </a:spcAft>
              <a:buSzPts val="1200"/>
              <a:buChar char="–"/>
              <a:defRPr sz="1200"/>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112" name="Google Shape;112;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3" name="Shape 113"/>
        <p:cNvGrpSpPr/>
        <p:nvPr/>
      </p:nvGrpSpPr>
      <p:grpSpPr>
        <a:xfrm>
          <a:off x="0" y="0"/>
          <a:ext cx="0" cy="0"/>
          <a:chOff x="0" y="0"/>
          <a:chExt cx="0" cy="0"/>
        </a:xfrm>
      </p:grpSpPr>
      <p:sp>
        <p:nvSpPr>
          <p:cNvPr id="114" name="Google Shape;114;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600"/>
              <a:buFont typeface="Montserrat SemiBold"/>
              <a:buNone/>
              <a:defRPr b="0" i="1" sz="3600">
                <a:solidFill>
                  <a:schemeClr val="lt1"/>
                </a:solidFill>
                <a:latin typeface="Montserrat SemiBold"/>
                <a:ea typeface="Montserrat SemiBold"/>
                <a:cs typeface="Montserrat SemiBold"/>
                <a:sym typeface="Montserrat SemiBold"/>
              </a:defRPr>
            </a:lvl1pPr>
            <a:lvl2pPr lvl="1"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2pPr>
            <a:lvl3pPr lvl="2"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3pPr>
            <a:lvl4pPr lvl="3"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4pPr>
            <a:lvl5pPr lvl="4"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5pPr>
            <a:lvl6pPr lvl="5"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6pPr>
            <a:lvl7pPr lvl="6"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7pPr>
            <a:lvl8pPr lvl="7"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8pPr>
            <a:lvl9pPr lvl="8" rtl="0">
              <a:spcBef>
                <a:spcPts val="0"/>
              </a:spcBef>
              <a:spcAft>
                <a:spcPts val="0"/>
              </a:spcAft>
              <a:buSzPts val="3600"/>
              <a:buFont typeface="Montserrat SemiBold"/>
              <a:buNone/>
              <a:defRPr sz="3600">
                <a:latin typeface="Montserrat SemiBold"/>
                <a:ea typeface="Montserrat SemiBold"/>
                <a:cs typeface="Montserrat SemiBold"/>
                <a:sym typeface="Montserrat SemiBold"/>
              </a:defRPr>
            </a:lvl9pPr>
          </a:lstStyle>
          <a:p/>
        </p:txBody>
      </p:sp>
      <p:sp>
        <p:nvSpPr>
          <p:cNvPr id="115" name="Google Shape;115;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1000"/>
              </a:spcBef>
              <a:spcAft>
                <a:spcPts val="0"/>
              </a:spcAft>
              <a:buNone/>
              <a:defRPr/>
            </a:lvl3pPr>
            <a:lvl4pPr lvl="3" rtl="0">
              <a:spcBef>
                <a:spcPts val="1000"/>
              </a:spcBef>
              <a:spcAft>
                <a:spcPts val="0"/>
              </a:spcAft>
              <a:buNone/>
              <a:defRPr/>
            </a:lvl4pPr>
            <a:lvl5pPr lvl="4" rtl="0">
              <a:spcBef>
                <a:spcPts val="1000"/>
              </a:spcBef>
              <a:spcAft>
                <a:spcPts val="0"/>
              </a:spcAft>
              <a:buNone/>
              <a:defRPr/>
            </a:lvl5pPr>
            <a:lvl6pPr lvl="5" rtl="0">
              <a:spcBef>
                <a:spcPts val="1000"/>
              </a:spcBef>
              <a:spcAft>
                <a:spcPts val="0"/>
              </a:spcAft>
              <a:buNone/>
              <a:defRPr/>
            </a:lvl6pPr>
            <a:lvl7pPr lvl="6" rtl="0">
              <a:spcBef>
                <a:spcPts val="1000"/>
              </a:spcBef>
              <a:spcAft>
                <a:spcPts val="0"/>
              </a:spcAft>
              <a:buNone/>
              <a:defRPr/>
            </a:lvl7pPr>
            <a:lvl8pPr lvl="7" rtl="0">
              <a:spcBef>
                <a:spcPts val="1000"/>
              </a:spcBef>
              <a:spcAft>
                <a:spcPts val="0"/>
              </a:spcAft>
              <a:buNone/>
              <a:defRPr/>
            </a:lvl8pPr>
            <a:lvl9pPr lvl="8" rtl="0">
              <a:spcBef>
                <a:spcPts val="1000"/>
              </a:spcBef>
              <a:spcAft>
                <a:spcPts val="1000"/>
              </a:spcAft>
              <a:buNone/>
              <a:defRPr/>
            </a:lvl9pPr>
          </a:lstStyle>
          <a:p/>
        </p:txBody>
      </p:sp>
      <p:pic>
        <p:nvPicPr>
          <p:cNvPr id="116" name="Google Shape;116;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7" name="Shape 117"/>
        <p:cNvGrpSpPr/>
        <p:nvPr/>
      </p:nvGrpSpPr>
      <p:grpSpPr>
        <a:xfrm>
          <a:off x="0" y="0"/>
          <a:ext cx="0" cy="0"/>
          <a:chOff x="0" y="0"/>
          <a:chExt cx="0" cy="0"/>
        </a:xfrm>
      </p:grpSpPr>
      <p:sp>
        <p:nvSpPr>
          <p:cNvPr id="118" name="Google Shape;118;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9" name="Shape 119"/>
        <p:cNvGrpSpPr/>
        <p:nvPr/>
      </p:nvGrpSpPr>
      <p:grpSpPr>
        <a:xfrm>
          <a:off x="0" y="0"/>
          <a:ext cx="0" cy="0"/>
          <a:chOff x="0" y="0"/>
          <a:chExt cx="0" cy="0"/>
        </a:xfrm>
      </p:grpSpPr>
      <p:sp>
        <p:nvSpPr>
          <p:cNvPr id="120" name="Google Shape;120;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2.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rtl="0">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rtl="0">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rtl="0">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rtl="0">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rtl="0">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rtl="0">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rtl="0">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rtl="0">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04800" lvl="4" marL="2286000" rtl="0">
              <a:lnSpc>
                <a:spcPct val="130000"/>
              </a:lnSpc>
              <a:spcBef>
                <a:spcPts val="8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5pPr>
            <a:lvl6pPr indent="-304800" lvl="5" marL="2743200" rtl="0">
              <a:lnSpc>
                <a:spcPct val="130000"/>
              </a:lnSpc>
              <a:spcBef>
                <a:spcPts val="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6pPr>
            <a:lvl7pPr indent="-292100" lvl="6" marL="3200400" rtl="0">
              <a:lnSpc>
                <a:spcPct val="130000"/>
              </a:lnSpc>
              <a:spcBef>
                <a:spcPts val="6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7pPr>
            <a:lvl8pPr indent="-292100" lvl="7" marL="3657600" rtl="0">
              <a:lnSpc>
                <a:spcPct val="130000"/>
              </a:lnSpc>
              <a:spcBef>
                <a:spcPts val="4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8pPr>
            <a:lvl9pPr indent="-279400" lvl="8" marL="4114800" rtl="0">
              <a:lnSpc>
                <a:spcPct val="130000"/>
              </a:lnSpc>
              <a:spcBef>
                <a:spcPts val="400"/>
              </a:spcBef>
              <a:spcAft>
                <a:spcPts val="200"/>
              </a:spcAft>
              <a:buClr>
                <a:schemeClr val="dk2"/>
              </a:buClr>
              <a:buSzPts val="800"/>
              <a:buFont typeface="Montserrat"/>
              <a:buChar char="–"/>
              <a:defRPr sz="8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chemeClr val="dk1"/>
                </a:solidFill>
                <a:latin typeface="Montserrat Medium"/>
                <a:ea typeface="Montserrat Medium"/>
                <a:cs typeface="Montserrat Medium"/>
                <a:sym typeface="Montserrat Medium"/>
              </a:defRPr>
            </a:lvl1pPr>
            <a:lvl2pPr lvl="1" rtl="0">
              <a:buNone/>
              <a:defRPr sz="800">
                <a:solidFill>
                  <a:schemeClr val="dk1"/>
                </a:solidFill>
                <a:latin typeface="Montserrat Medium"/>
                <a:ea typeface="Montserrat Medium"/>
                <a:cs typeface="Montserrat Medium"/>
                <a:sym typeface="Montserrat Medium"/>
              </a:defRPr>
            </a:lvl2pPr>
            <a:lvl3pPr lvl="2" rtl="0">
              <a:buNone/>
              <a:defRPr sz="800">
                <a:solidFill>
                  <a:schemeClr val="dk1"/>
                </a:solidFill>
                <a:latin typeface="Montserrat Medium"/>
                <a:ea typeface="Montserrat Medium"/>
                <a:cs typeface="Montserrat Medium"/>
                <a:sym typeface="Montserrat Medium"/>
              </a:defRPr>
            </a:lvl3pPr>
            <a:lvl4pPr lvl="3" rtl="0">
              <a:buNone/>
              <a:defRPr sz="800">
                <a:solidFill>
                  <a:schemeClr val="dk1"/>
                </a:solidFill>
                <a:latin typeface="Montserrat Medium"/>
                <a:ea typeface="Montserrat Medium"/>
                <a:cs typeface="Montserrat Medium"/>
                <a:sym typeface="Montserrat Medium"/>
              </a:defRPr>
            </a:lvl4pPr>
            <a:lvl5pPr lvl="4" rtl="0">
              <a:buNone/>
              <a:defRPr sz="800">
                <a:solidFill>
                  <a:schemeClr val="dk1"/>
                </a:solidFill>
                <a:latin typeface="Montserrat Medium"/>
                <a:ea typeface="Montserrat Medium"/>
                <a:cs typeface="Montserrat Medium"/>
                <a:sym typeface="Montserrat Medium"/>
              </a:defRPr>
            </a:lvl5pPr>
            <a:lvl6pPr lvl="5" rtl="0">
              <a:buNone/>
              <a:defRPr sz="800">
                <a:solidFill>
                  <a:schemeClr val="dk1"/>
                </a:solidFill>
                <a:latin typeface="Montserrat Medium"/>
                <a:ea typeface="Montserrat Medium"/>
                <a:cs typeface="Montserrat Medium"/>
                <a:sym typeface="Montserrat Medium"/>
              </a:defRPr>
            </a:lvl6pPr>
            <a:lvl7pPr lvl="6" rtl="0">
              <a:buNone/>
              <a:defRPr sz="800">
                <a:solidFill>
                  <a:schemeClr val="dk1"/>
                </a:solidFill>
                <a:latin typeface="Montserrat Medium"/>
                <a:ea typeface="Montserrat Medium"/>
                <a:cs typeface="Montserrat Medium"/>
                <a:sym typeface="Montserrat Medium"/>
              </a:defRPr>
            </a:lvl7pPr>
            <a:lvl8pPr lvl="7" rtl="0">
              <a:buNone/>
              <a:defRPr sz="800">
                <a:solidFill>
                  <a:schemeClr val="dk1"/>
                </a:solidFill>
                <a:latin typeface="Montserrat Medium"/>
                <a:ea typeface="Montserrat Medium"/>
                <a:cs typeface="Montserrat Medium"/>
                <a:sym typeface="Montserrat Medium"/>
              </a:defRPr>
            </a:lvl8pPr>
            <a:lvl9pPr lvl="8" rtl="0">
              <a:buNone/>
              <a:defRPr sz="8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4" name="Shape 124"/>
        <p:cNvGrpSpPr/>
        <p:nvPr/>
      </p:nvGrpSpPr>
      <p:grpSpPr>
        <a:xfrm>
          <a:off x="0" y="0"/>
          <a:ext cx="0" cy="0"/>
          <a:chOff x="0" y="0"/>
          <a:chExt cx="0" cy="0"/>
        </a:xfrm>
      </p:grpSpPr>
      <p:sp>
        <p:nvSpPr>
          <p:cNvPr id="125" name="Google Shape;125;p26"/>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How can we communicate our results?</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p:txBody>
      </p:sp>
      <p:sp>
        <p:nvSpPr>
          <p:cNvPr id="126" name="Google Shape;126;p26"/>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Science</a:t>
            </a:r>
            <a:endParaRPr>
              <a:solidFill>
                <a:srgbClr val="4B3241"/>
              </a:solidFill>
            </a:endParaRPr>
          </a:p>
        </p:txBody>
      </p:sp>
      <p:sp>
        <p:nvSpPr>
          <p:cNvPr id="127" name="Google Shape;127;p26"/>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Miss Roberts</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7"/>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Structure of a conclusion</a:t>
            </a:r>
            <a:endParaRPr/>
          </a:p>
        </p:txBody>
      </p:sp>
      <p:sp>
        <p:nvSpPr>
          <p:cNvPr id="133" name="Google Shape;133;p2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4" name="Google Shape;134;p27"/>
          <p:cNvSpPr txBox="1"/>
          <p:nvPr/>
        </p:nvSpPr>
        <p:spPr>
          <a:xfrm>
            <a:off x="1549063" y="1259525"/>
            <a:ext cx="6600600" cy="2945700"/>
          </a:xfrm>
          <a:prstGeom prst="rect">
            <a:avLst/>
          </a:prstGeom>
          <a:noFill/>
          <a:ln>
            <a:noFill/>
          </a:ln>
        </p:spPr>
        <p:txBody>
          <a:bodyPr anchorCtr="0" anchor="t" bIns="45725" lIns="45725" spcFirstLastPara="1" rIns="45725" wrap="square" tIns="45725">
            <a:noAutofit/>
          </a:bodyPr>
          <a:lstStyle/>
          <a:p>
            <a:pPr indent="0" lvl="0" marL="0" rtl="0" algn="l">
              <a:lnSpc>
                <a:spcPct val="200000"/>
              </a:lnSpc>
              <a:spcBef>
                <a:spcPts val="0"/>
              </a:spcBef>
              <a:spcAft>
                <a:spcPts val="0"/>
              </a:spcAft>
              <a:buNone/>
            </a:pPr>
            <a:r>
              <a:rPr lang="en-GB" sz="3600">
                <a:solidFill>
                  <a:schemeClr val="dk2"/>
                </a:solidFill>
                <a:latin typeface="Montserrat"/>
                <a:ea typeface="Montserrat"/>
                <a:cs typeface="Montserrat"/>
                <a:sym typeface="Montserrat"/>
              </a:rPr>
              <a:t>P – make your POINT</a:t>
            </a:r>
            <a:endParaRPr sz="3600">
              <a:solidFill>
                <a:schemeClr val="dk2"/>
              </a:solidFill>
              <a:latin typeface="Montserrat"/>
              <a:ea typeface="Montserrat"/>
              <a:cs typeface="Montserrat"/>
              <a:sym typeface="Montserrat"/>
            </a:endParaRPr>
          </a:p>
          <a:p>
            <a:pPr indent="0" lvl="0" marL="0" rtl="0" algn="l">
              <a:lnSpc>
                <a:spcPct val="200000"/>
              </a:lnSpc>
              <a:spcBef>
                <a:spcPts val="500"/>
              </a:spcBef>
              <a:spcAft>
                <a:spcPts val="0"/>
              </a:spcAft>
              <a:buNone/>
            </a:pPr>
            <a:r>
              <a:rPr lang="en-GB" sz="3600">
                <a:solidFill>
                  <a:schemeClr val="dk2"/>
                </a:solidFill>
                <a:latin typeface="Montserrat"/>
                <a:ea typeface="Montserrat"/>
                <a:cs typeface="Montserrat"/>
                <a:sym typeface="Montserrat"/>
              </a:rPr>
              <a:t>E – give EVIDENCE</a:t>
            </a:r>
            <a:endParaRPr sz="3600">
              <a:solidFill>
                <a:schemeClr val="dk2"/>
              </a:solidFill>
              <a:latin typeface="Montserrat"/>
              <a:ea typeface="Montserrat"/>
              <a:cs typeface="Montserrat"/>
              <a:sym typeface="Montserrat"/>
            </a:endParaRPr>
          </a:p>
          <a:p>
            <a:pPr indent="0" lvl="0" marL="0" rtl="0" algn="l">
              <a:lnSpc>
                <a:spcPct val="200000"/>
              </a:lnSpc>
              <a:spcBef>
                <a:spcPts val="500"/>
              </a:spcBef>
              <a:spcAft>
                <a:spcPts val="300"/>
              </a:spcAft>
              <a:buNone/>
            </a:pPr>
            <a:r>
              <a:rPr lang="en-GB" sz="3600">
                <a:solidFill>
                  <a:schemeClr val="dk2"/>
                </a:solidFill>
                <a:latin typeface="Montserrat"/>
                <a:ea typeface="Montserrat"/>
                <a:cs typeface="Montserrat"/>
                <a:sym typeface="Montserrat"/>
              </a:rPr>
              <a:t>E – EXPLAIN your evidence</a:t>
            </a:r>
            <a:endParaRPr sz="3600">
              <a:solidFill>
                <a:schemeClr val="dk2"/>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8"/>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Conclusion</a:t>
            </a:r>
            <a:endParaRPr/>
          </a:p>
        </p:txBody>
      </p:sp>
      <p:sp>
        <p:nvSpPr>
          <p:cNvPr id="140" name="Google Shape;140;p28"/>
          <p:cNvSpPr txBox="1"/>
          <p:nvPr>
            <p:ph idx="1" type="body"/>
          </p:nvPr>
        </p:nvSpPr>
        <p:spPr>
          <a:xfrm>
            <a:off x="459000" y="1099725"/>
            <a:ext cx="8226000" cy="8781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1800"/>
              <a:t>In our investigation </a:t>
            </a:r>
            <a:r>
              <a:rPr i="1" lang="en-GB" sz="1800"/>
              <a:t>we found </a:t>
            </a:r>
            <a:r>
              <a:rPr lang="en-GB" sz="1800"/>
              <a:t>that </a:t>
            </a:r>
            <a:r>
              <a:rPr b="1" lang="en-GB" sz="1800"/>
              <a:t>as you move an object closer to the light source the shadow gets bigger.</a:t>
            </a:r>
            <a:r>
              <a:rPr lang="en-GB" sz="1800"/>
              <a:t> </a:t>
            </a:r>
            <a:endParaRPr sz="1800"/>
          </a:p>
          <a:p>
            <a:pPr indent="0" lvl="0" marL="0" rtl="0" algn="l">
              <a:spcBef>
                <a:spcPts val="300"/>
              </a:spcBef>
              <a:spcAft>
                <a:spcPts val="1000"/>
              </a:spcAft>
              <a:buNone/>
            </a:pPr>
            <a:r>
              <a:t/>
            </a:r>
            <a:endParaRPr sz="1800"/>
          </a:p>
        </p:txBody>
      </p:sp>
      <p:sp>
        <p:nvSpPr>
          <p:cNvPr id="141" name="Google Shape;141;p2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2" name="Google Shape;142;p28"/>
          <p:cNvSpPr txBox="1"/>
          <p:nvPr/>
        </p:nvSpPr>
        <p:spPr>
          <a:xfrm>
            <a:off x="455100" y="2364700"/>
            <a:ext cx="8233800" cy="1034400"/>
          </a:xfrm>
          <a:prstGeom prst="rect">
            <a:avLst/>
          </a:prstGeom>
          <a:noFill/>
          <a:ln>
            <a:noFill/>
          </a:ln>
        </p:spPr>
        <p:txBody>
          <a:bodyPr anchorCtr="0" anchor="t" bIns="45725" lIns="45725" spcFirstLastPara="1" rIns="45725" wrap="square" tIns="45725">
            <a:noAutofit/>
          </a:bodyPr>
          <a:lstStyle/>
          <a:p>
            <a:pPr indent="0" lvl="0" marL="0" rtl="0" algn="l">
              <a:lnSpc>
                <a:spcPct val="115000"/>
              </a:lnSpc>
              <a:spcBef>
                <a:spcPts val="0"/>
              </a:spcBef>
              <a:spcAft>
                <a:spcPts val="300"/>
              </a:spcAft>
              <a:buNone/>
            </a:pPr>
            <a:r>
              <a:rPr i="1" lang="en-GB" sz="1800">
                <a:solidFill>
                  <a:schemeClr val="dk2"/>
                </a:solidFill>
                <a:latin typeface="Montserrat"/>
                <a:ea typeface="Montserrat"/>
                <a:cs typeface="Montserrat"/>
                <a:sym typeface="Montserrat"/>
              </a:rPr>
              <a:t>This was shown </a:t>
            </a:r>
            <a:r>
              <a:rPr lang="en-GB" sz="1800">
                <a:solidFill>
                  <a:schemeClr val="dk2"/>
                </a:solidFill>
                <a:latin typeface="Montserrat"/>
                <a:ea typeface="Montserrat"/>
                <a:cs typeface="Montserrat"/>
                <a:sym typeface="Montserrat"/>
              </a:rPr>
              <a:t>in our results as the size of the shadow was only </a:t>
            </a:r>
            <a:r>
              <a:rPr b="1" lang="en-GB" sz="1800">
                <a:solidFill>
                  <a:schemeClr val="dk2"/>
                </a:solidFill>
                <a:latin typeface="Montserrat"/>
                <a:ea typeface="Montserrat"/>
                <a:cs typeface="Montserrat"/>
                <a:sym typeface="Montserrat"/>
              </a:rPr>
              <a:t>9cm at the longest distance and was 19cm at the shortest distance</a:t>
            </a:r>
            <a:r>
              <a:rPr lang="en-GB" sz="1800">
                <a:solidFill>
                  <a:schemeClr val="dk2"/>
                </a:solidFill>
                <a:latin typeface="Montserrat"/>
                <a:ea typeface="Montserrat"/>
                <a:cs typeface="Montserrat"/>
                <a:sym typeface="Montserrat"/>
              </a:rPr>
              <a:t>. </a:t>
            </a:r>
            <a:endParaRPr sz="1800">
              <a:solidFill>
                <a:schemeClr val="dk2"/>
              </a:solidFill>
              <a:latin typeface="Montserrat"/>
              <a:ea typeface="Montserrat"/>
              <a:cs typeface="Montserrat"/>
              <a:sym typeface="Montserrat"/>
            </a:endParaRPr>
          </a:p>
        </p:txBody>
      </p:sp>
      <p:sp>
        <p:nvSpPr>
          <p:cNvPr id="143" name="Google Shape;143;p28"/>
          <p:cNvSpPr txBox="1"/>
          <p:nvPr/>
        </p:nvSpPr>
        <p:spPr>
          <a:xfrm>
            <a:off x="451175" y="3604750"/>
            <a:ext cx="8233800" cy="814500"/>
          </a:xfrm>
          <a:prstGeom prst="rect">
            <a:avLst/>
          </a:prstGeom>
          <a:noFill/>
          <a:ln>
            <a:noFill/>
          </a:ln>
        </p:spPr>
        <p:txBody>
          <a:bodyPr anchorCtr="0" anchor="t" bIns="45725" lIns="45725" spcFirstLastPara="1" rIns="45725" wrap="square" tIns="45725">
            <a:noAutofit/>
          </a:bodyPr>
          <a:lstStyle/>
          <a:p>
            <a:pPr indent="0" lvl="0" marL="0" rtl="0" algn="l">
              <a:lnSpc>
                <a:spcPct val="115000"/>
              </a:lnSpc>
              <a:spcBef>
                <a:spcPts val="0"/>
              </a:spcBef>
              <a:spcAft>
                <a:spcPts val="300"/>
              </a:spcAft>
              <a:buNone/>
            </a:pPr>
            <a:r>
              <a:rPr i="1" lang="en-GB" sz="1800">
                <a:solidFill>
                  <a:schemeClr val="dk2"/>
                </a:solidFill>
                <a:latin typeface="Montserrat"/>
                <a:ea typeface="Montserrat"/>
                <a:cs typeface="Montserrat"/>
                <a:sym typeface="Montserrat"/>
              </a:rPr>
              <a:t>This is because</a:t>
            </a:r>
            <a:r>
              <a:rPr lang="en-GB" sz="1800">
                <a:solidFill>
                  <a:schemeClr val="dk2"/>
                </a:solidFill>
                <a:latin typeface="Montserrat"/>
                <a:ea typeface="Montserrat"/>
                <a:cs typeface="Montserrat"/>
                <a:sym typeface="Montserrat"/>
              </a:rPr>
              <a:t> </a:t>
            </a:r>
            <a:r>
              <a:rPr b="1" lang="en-GB" sz="1800">
                <a:solidFill>
                  <a:schemeClr val="dk2"/>
                </a:solidFill>
                <a:latin typeface="Montserrat"/>
                <a:ea typeface="Montserrat"/>
                <a:cs typeface="Montserrat"/>
                <a:sym typeface="Montserrat"/>
              </a:rPr>
              <a:t>a shadow is made by blocking light </a:t>
            </a:r>
            <a:r>
              <a:rPr lang="en-GB" sz="1800">
                <a:solidFill>
                  <a:schemeClr val="dk2"/>
                </a:solidFill>
                <a:latin typeface="Montserrat"/>
                <a:ea typeface="Montserrat"/>
                <a:cs typeface="Montserrat"/>
                <a:sym typeface="Montserrat"/>
              </a:rPr>
              <a:t>and the closer an object is to the light source the more light it blocks.</a:t>
            </a:r>
            <a:endParaRPr sz="1800">
              <a:solidFill>
                <a:schemeClr val="dk2"/>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9"/>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u="sng"/>
              <a:t>Conclusion</a:t>
            </a:r>
            <a:endParaRPr u="sng"/>
          </a:p>
        </p:txBody>
      </p:sp>
      <p:sp>
        <p:nvSpPr>
          <p:cNvPr id="149" name="Google Shape;149;p29"/>
          <p:cNvSpPr txBox="1"/>
          <p:nvPr>
            <p:ph idx="1" type="body"/>
          </p:nvPr>
        </p:nvSpPr>
        <p:spPr>
          <a:xfrm>
            <a:off x="459000" y="1259525"/>
            <a:ext cx="8226000" cy="29811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sz="2400"/>
              <a:t>In our investigation we found that plants with sunlight grew more than plants without sunlight. This was shown in our results as the plant with sunlight grew to 63 cm whereas the plant without sunlight only grew to 12 cm. This is because plants need sunlight in order to make the food they need to grow.</a:t>
            </a:r>
            <a:endParaRPr sz="2400"/>
          </a:p>
        </p:txBody>
      </p:sp>
      <p:sp>
        <p:nvSpPr>
          <p:cNvPr id="150" name="Google Shape;150;p2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0"/>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Write your own conclusion </a:t>
            </a:r>
            <a:endParaRPr/>
          </a:p>
        </p:txBody>
      </p:sp>
      <p:sp>
        <p:nvSpPr>
          <p:cNvPr id="156" name="Google Shape;156;p3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57" name="Google Shape;157;p30"/>
          <p:cNvSpPr txBox="1"/>
          <p:nvPr/>
        </p:nvSpPr>
        <p:spPr>
          <a:xfrm>
            <a:off x="511338" y="1067800"/>
            <a:ext cx="7640100" cy="3624600"/>
          </a:xfrm>
          <a:prstGeom prst="rect">
            <a:avLst/>
          </a:prstGeom>
          <a:noFill/>
          <a:ln>
            <a:noFill/>
          </a:ln>
        </p:spPr>
        <p:txBody>
          <a:bodyPr anchorCtr="0" anchor="t" bIns="45725" lIns="45725" spcFirstLastPara="1" rIns="45725" wrap="square" tIns="45725">
            <a:noAutofit/>
          </a:bodyPr>
          <a:lstStyle/>
          <a:p>
            <a:pPr indent="0" lvl="0" marL="0" rtl="0" algn="l">
              <a:lnSpc>
                <a:spcPct val="115000"/>
              </a:lnSpc>
              <a:spcBef>
                <a:spcPts val="0"/>
              </a:spcBef>
              <a:spcAft>
                <a:spcPts val="0"/>
              </a:spcAft>
              <a:buNone/>
            </a:pPr>
            <a:r>
              <a:rPr b="1" lang="en-GB" sz="2400">
                <a:solidFill>
                  <a:schemeClr val="dk2"/>
                </a:solidFill>
                <a:latin typeface="Montserrat"/>
                <a:ea typeface="Montserrat"/>
                <a:cs typeface="Montserrat"/>
                <a:sym typeface="Montserrat"/>
              </a:rPr>
              <a:t>P  In our investigation we found that</a:t>
            </a:r>
            <a:r>
              <a:rPr lang="en-GB" sz="2400">
                <a:solidFill>
                  <a:schemeClr val="dk2"/>
                </a:solidFill>
                <a:latin typeface="Montserrat"/>
                <a:ea typeface="Montserrat"/>
                <a:cs typeface="Montserrat"/>
                <a:sym typeface="Montserrat"/>
              </a:rPr>
              <a:t>_____ _______________________________________________.</a:t>
            </a:r>
            <a:endParaRPr sz="24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24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solidFill>
                  <a:schemeClr val="dk2"/>
                </a:solidFill>
                <a:latin typeface="Montserrat"/>
                <a:ea typeface="Montserrat"/>
                <a:cs typeface="Montserrat"/>
                <a:sym typeface="Montserrat"/>
              </a:rPr>
              <a:t>E  This was shown in our results as </a:t>
            </a:r>
            <a:r>
              <a:rPr lang="en-GB" sz="2400">
                <a:solidFill>
                  <a:schemeClr val="dk2"/>
                </a:solidFill>
                <a:latin typeface="Montserrat"/>
                <a:ea typeface="Montserrat"/>
                <a:cs typeface="Montserrat"/>
                <a:sym typeface="Montserrat"/>
              </a:rPr>
              <a:t>_________ ___________________________________ .</a:t>
            </a:r>
            <a:endParaRPr sz="24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24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solidFill>
                  <a:schemeClr val="dk2"/>
                </a:solidFill>
                <a:latin typeface="Montserrat"/>
                <a:ea typeface="Montserrat"/>
                <a:cs typeface="Montserrat"/>
                <a:sym typeface="Montserrat"/>
              </a:rPr>
              <a:t>E  This is because </a:t>
            </a:r>
            <a:r>
              <a:rPr lang="en-GB" sz="2400">
                <a:solidFill>
                  <a:schemeClr val="dk2"/>
                </a:solidFill>
                <a:latin typeface="Montserrat"/>
                <a:ea typeface="Montserrat"/>
                <a:cs typeface="Montserrat"/>
                <a:sym typeface="Montserrat"/>
              </a:rPr>
              <a:t>______________________ .</a:t>
            </a:r>
            <a:endParaRPr sz="700">
              <a:solidFill>
                <a:schemeClr val="dk2"/>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1"/>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Write a conclusion for Ciara’s results</a:t>
            </a:r>
            <a:endParaRPr/>
          </a:p>
        </p:txBody>
      </p:sp>
      <p:sp>
        <p:nvSpPr>
          <p:cNvPr id="163" name="Google Shape;163;p3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64" name="Google Shape;164;p31"/>
          <p:cNvSpPr txBox="1"/>
          <p:nvPr/>
        </p:nvSpPr>
        <p:spPr>
          <a:xfrm>
            <a:off x="511338" y="1067800"/>
            <a:ext cx="7640100" cy="3624600"/>
          </a:xfrm>
          <a:prstGeom prst="rect">
            <a:avLst/>
          </a:prstGeom>
          <a:noFill/>
          <a:ln>
            <a:noFill/>
          </a:ln>
        </p:spPr>
        <p:txBody>
          <a:bodyPr anchorCtr="0" anchor="t" bIns="45725" lIns="45725" spcFirstLastPara="1" rIns="45725" wrap="square" tIns="45725">
            <a:noAutofit/>
          </a:bodyPr>
          <a:lstStyle/>
          <a:p>
            <a:pPr indent="0" lvl="0" marL="0" rtl="0" algn="l">
              <a:lnSpc>
                <a:spcPct val="115000"/>
              </a:lnSpc>
              <a:spcBef>
                <a:spcPts val="0"/>
              </a:spcBef>
              <a:spcAft>
                <a:spcPts val="0"/>
              </a:spcAft>
              <a:buNone/>
            </a:pPr>
            <a:r>
              <a:rPr b="1" lang="en-GB" sz="2400">
                <a:solidFill>
                  <a:schemeClr val="dk2"/>
                </a:solidFill>
                <a:latin typeface="Montserrat"/>
                <a:ea typeface="Montserrat"/>
                <a:cs typeface="Montserrat"/>
                <a:sym typeface="Montserrat"/>
              </a:rPr>
              <a:t>P  In the investigation she found that</a:t>
            </a:r>
            <a:r>
              <a:rPr lang="en-GB" sz="2400">
                <a:solidFill>
                  <a:schemeClr val="dk2"/>
                </a:solidFill>
                <a:latin typeface="Montserrat"/>
                <a:ea typeface="Montserrat"/>
                <a:cs typeface="Montserrat"/>
                <a:sym typeface="Montserrat"/>
              </a:rPr>
              <a:t> _________________.</a:t>
            </a:r>
            <a:endParaRPr sz="24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24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solidFill>
                  <a:schemeClr val="dk2"/>
                </a:solidFill>
                <a:latin typeface="Montserrat"/>
                <a:ea typeface="Montserrat"/>
                <a:cs typeface="Montserrat"/>
                <a:sym typeface="Montserrat"/>
              </a:rPr>
              <a:t>E  This was shown in the results as </a:t>
            </a:r>
            <a:r>
              <a:rPr lang="en-GB" sz="2400">
                <a:solidFill>
                  <a:schemeClr val="dk2"/>
                </a:solidFill>
                <a:latin typeface="Montserrat"/>
                <a:ea typeface="Montserrat"/>
                <a:cs typeface="Montserrat"/>
                <a:sym typeface="Montserrat"/>
              </a:rPr>
              <a:t>_________ ___________________________________ .</a:t>
            </a:r>
            <a:endParaRPr sz="24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t/>
            </a:r>
            <a:endParaRPr sz="2400">
              <a:solidFill>
                <a:schemeClr val="dk2"/>
              </a:solidFill>
              <a:latin typeface="Montserrat"/>
              <a:ea typeface="Montserrat"/>
              <a:cs typeface="Montserrat"/>
              <a:sym typeface="Montserrat"/>
            </a:endParaRPr>
          </a:p>
          <a:p>
            <a:pPr indent="0" lvl="0" marL="0" rtl="0" algn="l">
              <a:lnSpc>
                <a:spcPct val="115000"/>
              </a:lnSpc>
              <a:spcBef>
                <a:spcPts val="0"/>
              </a:spcBef>
              <a:spcAft>
                <a:spcPts val="0"/>
              </a:spcAft>
              <a:buNone/>
            </a:pPr>
            <a:r>
              <a:rPr b="1" lang="en-GB" sz="2400">
                <a:solidFill>
                  <a:schemeClr val="dk2"/>
                </a:solidFill>
                <a:latin typeface="Montserrat"/>
                <a:ea typeface="Montserrat"/>
                <a:cs typeface="Montserrat"/>
                <a:sym typeface="Montserrat"/>
              </a:rPr>
              <a:t>E  This is because </a:t>
            </a:r>
            <a:r>
              <a:rPr lang="en-GB" sz="2400">
                <a:solidFill>
                  <a:schemeClr val="dk2"/>
                </a:solidFill>
                <a:latin typeface="Montserrat"/>
                <a:ea typeface="Montserrat"/>
                <a:cs typeface="Montserrat"/>
                <a:sym typeface="Montserrat"/>
              </a:rPr>
              <a:t>______________________ .</a:t>
            </a:r>
            <a:endParaRPr sz="700">
              <a:solidFill>
                <a:schemeClr val="dk2"/>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