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cb020e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cb020e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 or bigger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cb020e7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cb020e7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 or bigger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Adding Two 3-Digit Numbers (Regrouping in More Than One Column)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56025"/>
            <a:ext cx="16452000" cy="558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Brinkworth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1122775" y="710050"/>
            <a:ext cx="13972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917950" y="621400"/>
            <a:ext cx="44502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98725" y="532750"/>
            <a:ext cx="158832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</a:t>
            </a: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 column addition to answer these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(Not all need column addition so look carefully)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775" y="2754537"/>
            <a:ext cx="15019042" cy="6207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1122775" y="710050"/>
            <a:ext cx="13972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917950" y="621400"/>
            <a:ext cx="44502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98725" y="532750"/>
            <a:ext cx="125934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B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08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AutoNum type="arabicParenR"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could the missing numbers here be? 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 there more than than 1 possibility?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08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AutoNum type="arabicParenR"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Check this answer carefully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 b="9371" l="0" r="0" t="0"/>
          <a:stretch/>
        </p:blipFill>
        <p:spPr>
          <a:xfrm>
            <a:off x="13430875" y="1614250"/>
            <a:ext cx="3787550" cy="324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88950" y="5400575"/>
            <a:ext cx="4289800" cy="357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