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Cave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dc82023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dc82023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58584b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58584b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1 : Net / Racket &amp; Wall Games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Volleyball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</a:rPr>
              <a:t>Physical Development - Building Understanding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Alistair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6991" l="0" r="62424" t="-10414"/>
          <a:stretch/>
        </p:blipFill>
        <p:spPr>
          <a:xfrm>
            <a:off x="17228811" y="8797350"/>
            <a:ext cx="831487" cy="1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321600" y="100750"/>
            <a:ext cx="5644800" cy="127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 Card</a:t>
            </a:r>
            <a:r>
              <a:rPr b="1" lang="en-GB" sz="6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sz="6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3273875" y="3188100"/>
            <a:ext cx="44232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the dig / set and spike shot with a balloon or beach ball.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16625" y="7775200"/>
            <a:ext cx="49602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to keep a balloon off the floor using your volleyball skills; try to set a high score.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273863" y="7663675"/>
            <a:ext cx="46599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 a game of seated volleyball against a wall or with a parent / carer or sibling.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93275" y="3257750"/>
            <a:ext cx="49602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markers on the wall to practise your volleyball movements.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621244" y="2876300"/>
            <a:ext cx="69945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 in different directions and at different heights (stretch and crouch)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672256" y="4546313"/>
            <a:ext cx="69945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Refine your volleyball skills and perform with increasing accuracy.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672256" y="6124825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Apply your skills in game / match situations.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672233" y="7323975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Score points, use tactics and work together as a team.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372200" y="1439275"/>
            <a:ext cx="95436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Net/Racket Sports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1" i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Volleyball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483575"/>
            <a:ext cx="2089200" cy="255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900" y="5107375"/>
            <a:ext cx="2501400" cy="255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900" y="5309525"/>
            <a:ext cx="3018900" cy="2271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47952" y="307725"/>
            <a:ext cx="2089200" cy="265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