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bfc1b24e4_0_8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g8bfc1b24e4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d75019d86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g8d75019d8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bfc1b24e4_0_2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bfc1b24e4_0_2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c23cf914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c23cf91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16850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500">
                <a:solidFill>
                  <a:srgbClr val="4B3241"/>
                </a:solidFill>
              </a:rPr>
              <a:t>How does the lifecycle of an insect compare to an amphibian?</a:t>
            </a:r>
            <a:endParaRPr sz="6500">
              <a:solidFill>
                <a:srgbClr val="4B3241"/>
              </a:solidFill>
            </a:endParaRPr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918000" y="3373475"/>
            <a:ext cx="16452000" cy="73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4000">
                <a:solidFill>
                  <a:srgbClr val="4B3241"/>
                </a:solidFill>
              </a:rPr>
              <a:t>Science - Reproductive Cycles</a:t>
            </a:r>
            <a:endParaRPr sz="4000">
              <a:solidFill>
                <a:srgbClr val="4B3241"/>
              </a:solidFill>
            </a:endParaRPr>
          </a:p>
        </p:txBody>
      </p:sp>
      <p:sp>
        <p:nvSpPr>
          <p:cNvPr id="91" name="Google Shape;91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600">
                <a:solidFill>
                  <a:srgbClr val="4B3241"/>
                </a:solidFill>
              </a:rPr>
              <a:t>Miss Hummel</a:t>
            </a:r>
            <a:endParaRPr sz="3600">
              <a:solidFill>
                <a:srgbClr val="4B3241"/>
              </a:solidFill>
            </a:endParaRPr>
          </a:p>
        </p:txBody>
      </p:sp>
      <p:sp>
        <p:nvSpPr>
          <p:cNvPr id="92" name="Google Shape;92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8" name="Google Shape;98;p16"/>
          <p:cNvSpPr/>
          <p:nvPr/>
        </p:nvSpPr>
        <p:spPr>
          <a:xfrm>
            <a:off x="2316998" y="290952"/>
            <a:ext cx="11611200" cy="2281200"/>
          </a:xfrm>
          <a:prstGeom prst="rect">
            <a:avLst/>
          </a:prstGeom>
          <a:solidFill>
            <a:schemeClr val="dk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Sketch and annotate</a:t>
            </a:r>
            <a:r>
              <a:rPr b="1" lang="en-GB" sz="5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endParaRPr b="0" i="0" sz="59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6"/>
          <p:cNvSpPr/>
          <p:nvPr/>
        </p:nvSpPr>
        <p:spPr>
          <a:xfrm>
            <a:off x="2317000" y="3069750"/>
            <a:ext cx="14708100" cy="499440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Can you draw and annotate the life cycle of a frog? </a:t>
            </a:r>
            <a:endParaRPr b="1" sz="5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Word bank: </a:t>
            </a:r>
            <a:endParaRPr b="1" sz="5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- eggs       - embryos          - tadpole               -  frog       - reproduce       - metamorphosis </a:t>
            </a:r>
            <a:endParaRPr b="1" sz="5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6" name="Google Shape;106;p17"/>
          <p:cNvSpPr/>
          <p:nvPr/>
        </p:nvSpPr>
        <p:spPr>
          <a:xfrm>
            <a:off x="2577049" y="1381150"/>
            <a:ext cx="12276000" cy="1411500"/>
          </a:xfrm>
          <a:prstGeom prst="rect">
            <a:avLst/>
          </a:prstGeom>
          <a:solidFill>
            <a:schemeClr val="dk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Answer this question:</a:t>
            </a:r>
            <a:endParaRPr b="0" i="0" sz="53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7"/>
          <p:cNvSpPr/>
          <p:nvPr/>
        </p:nvSpPr>
        <p:spPr>
          <a:xfrm>
            <a:off x="2577050" y="2960814"/>
            <a:ext cx="12276000" cy="5594400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00" lIns="182850" spcFirstLastPara="1" rIns="182850" wrap="square" tIns="91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main difference between insects who undergo a complete metamorphosis and those who don’t? </a:t>
            </a:r>
            <a:endParaRPr b="1" sz="5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4" name="Google Shape;114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5" name="Google Shape;115;p18"/>
          <p:cNvSpPr txBox="1"/>
          <p:nvPr/>
        </p:nvSpPr>
        <p:spPr>
          <a:xfrm>
            <a:off x="362275" y="245050"/>
            <a:ext cx="5827200" cy="64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4000"/>
              </a:spcAft>
              <a:buNone/>
            </a:pPr>
            <a:r>
              <a:rPr b="1" lang="en-GB" sz="3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Draw a Venn Diagram</a:t>
            </a:r>
            <a:endParaRPr b="1" sz="3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8"/>
          <p:cNvSpPr/>
          <p:nvPr/>
        </p:nvSpPr>
        <p:spPr>
          <a:xfrm>
            <a:off x="6469300" y="1976900"/>
            <a:ext cx="8061600" cy="69378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8"/>
          <p:cNvSpPr txBox="1"/>
          <p:nvPr/>
        </p:nvSpPr>
        <p:spPr>
          <a:xfrm>
            <a:off x="603700" y="950250"/>
            <a:ext cx="14689200" cy="1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Include the similarities in the section in the middle and the differences in the sections for Amphibians and Insects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8"/>
          <p:cNvSpPr/>
          <p:nvPr/>
        </p:nvSpPr>
        <p:spPr>
          <a:xfrm>
            <a:off x="2297675" y="1976900"/>
            <a:ext cx="8061600" cy="69378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8"/>
          <p:cNvSpPr txBox="1"/>
          <p:nvPr/>
        </p:nvSpPr>
        <p:spPr>
          <a:xfrm>
            <a:off x="4475300" y="2599250"/>
            <a:ext cx="1424100" cy="554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Insects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8"/>
          <p:cNvSpPr txBox="1"/>
          <p:nvPr/>
        </p:nvSpPr>
        <p:spPr>
          <a:xfrm>
            <a:off x="9857400" y="2599250"/>
            <a:ext cx="2355000" cy="554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Amphibians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7541400" y="3277600"/>
            <a:ext cx="1424100" cy="554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Both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7" name="Google Shape;127;p19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8" name="Google Shape;128;p19"/>
          <p:cNvSpPr txBox="1"/>
          <p:nvPr/>
        </p:nvSpPr>
        <p:spPr>
          <a:xfrm>
            <a:off x="362275" y="245050"/>
            <a:ext cx="5827200" cy="64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4000"/>
              </a:spcAft>
              <a:buNone/>
            </a:pPr>
            <a:r>
              <a:rPr b="1" lang="en-GB" sz="3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Possible Answers</a:t>
            </a:r>
            <a:endParaRPr b="1" sz="3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19"/>
          <p:cNvSpPr/>
          <p:nvPr/>
        </p:nvSpPr>
        <p:spPr>
          <a:xfrm>
            <a:off x="5859700" y="1976900"/>
            <a:ext cx="8061600" cy="69378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9"/>
          <p:cNvSpPr txBox="1"/>
          <p:nvPr/>
        </p:nvSpPr>
        <p:spPr>
          <a:xfrm>
            <a:off x="603700" y="950250"/>
            <a:ext cx="14689200" cy="17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Montserrat"/>
                <a:ea typeface="Montserrat"/>
                <a:cs typeface="Montserrat"/>
                <a:sym typeface="Montserrat"/>
              </a:rPr>
              <a:t>Include the similarities in the section in the middle and the differences in the sections for Amphibians and Insects</a:t>
            </a:r>
            <a:endParaRPr sz="3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19"/>
          <p:cNvSpPr/>
          <p:nvPr/>
        </p:nvSpPr>
        <p:spPr>
          <a:xfrm>
            <a:off x="2297675" y="1976900"/>
            <a:ext cx="8061600" cy="69378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9"/>
          <p:cNvSpPr txBox="1"/>
          <p:nvPr/>
        </p:nvSpPr>
        <p:spPr>
          <a:xfrm>
            <a:off x="4475300" y="2599250"/>
            <a:ext cx="1424100" cy="554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Insects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19"/>
          <p:cNvSpPr txBox="1"/>
          <p:nvPr/>
        </p:nvSpPr>
        <p:spPr>
          <a:xfrm>
            <a:off x="9857400" y="2599250"/>
            <a:ext cx="2355000" cy="554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Amphibians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7541400" y="2820400"/>
            <a:ext cx="1424100" cy="554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Both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19"/>
          <p:cNvSpPr txBox="1"/>
          <p:nvPr/>
        </p:nvSpPr>
        <p:spPr>
          <a:xfrm>
            <a:off x="6813450" y="3598150"/>
            <a:ext cx="2880000" cy="34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-Both hatch from eggs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-Both can go through the process of metamorphosis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-Both are cold-blooded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19"/>
          <p:cNvSpPr txBox="1"/>
          <p:nvPr/>
        </p:nvSpPr>
        <p:spPr>
          <a:xfrm>
            <a:off x="10428000" y="3743750"/>
            <a:ext cx="3137100" cy="34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-Will develop into tadpoles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-almost all amphibians have four legs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-many will develop gills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19"/>
          <p:cNvSpPr txBox="1"/>
          <p:nvPr/>
        </p:nvSpPr>
        <p:spPr>
          <a:xfrm>
            <a:off x="3067150" y="3536300"/>
            <a:ext cx="3137100" cy="34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-Will develop into larva and pupa or will develop into nymphs.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-insects have six legs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latin typeface="Montserrat"/>
                <a:ea typeface="Montserrat"/>
                <a:cs typeface="Montserrat"/>
                <a:sym typeface="Montserrat"/>
              </a:rPr>
              <a:t>-many will develop wings</a:t>
            </a:r>
            <a:endParaRPr sz="26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