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bd71573f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bd71573f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c2f43872c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c2f43872c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c2f4387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c2f4387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c2f43875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c2f43875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b1596ec88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8b1596ec8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Conversion Graphs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11232700" y="503100"/>
            <a:ext cx="6507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8761D"/>
                </a:solidFill>
              </a:rPr>
              <a:t>Conversion Graph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729400"/>
            <a:ext cx="9712099" cy="83848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1995675" y="143100"/>
            <a:ext cx="936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Conversion graph kilograms (kg)  to pounds (lb)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 rot="-5400000">
            <a:off x="-864125" y="4402825"/>
            <a:ext cx="3189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Pounds (lb)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579875" y="9114275"/>
            <a:ext cx="4217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Kilograms (kg)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21325" y="3556463"/>
            <a:ext cx="3310750" cy="59178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12220950" y="8023850"/>
            <a:ext cx="47115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1459725" y="1155275"/>
            <a:ext cx="6192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1kg ≈ 2.2 lb</a:t>
            </a:r>
            <a:endParaRPr b="1" sz="3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Can you convert the four missing pounds values?</a:t>
            </a:r>
            <a:endParaRPr b="1" sz="3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p16"/>
          <p:cNvCxnSpPr/>
          <p:nvPr/>
        </p:nvCxnSpPr>
        <p:spPr>
          <a:xfrm rot="10800000">
            <a:off x="3271325" y="7262600"/>
            <a:ext cx="41100" cy="1131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6"/>
          <p:cNvCxnSpPr/>
          <p:nvPr/>
        </p:nvCxnSpPr>
        <p:spPr>
          <a:xfrm rot="10800000">
            <a:off x="1872150" y="7241925"/>
            <a:ext cx="1337400" cy="20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6"/>
          <p:cNvCxnSpPr/>
          <p:nvPr/>
        </p:nvCxnSpPr>
        <p:spPr>
          <a:xfrm rot="10800000">
            <a:off x="4629025" y="6110475"/>
            <a:ext cx="0" cy="2283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1954525" y="6089900"/>
            <a:ext cx="2674500" cy="20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6"/>
          <p:cNvSpPr txBox="1"/>
          <p:nvPr/>
        </p:nvSpPr>
        <p:spPr>
          <a:xfrm>
            <a:off x="15068850" y="6248550"/>
            <a:ext cx="720000" cy="56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5068850" y="7136200"/>
            <a:ext cx="720000" cy="56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5068850" y="7831575"/>
            <a:ext cx="720000" cy="56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5068850" y="8709113"/>
            <a:ext cx="720000" cy="56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10579150" y="503100"/>
            <a:ext cx="6790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38761D"/>
                </a:solidFill>
              </a:rPr>
              <a:t>        Your Task</a:t>
            </a:r>
            <a:endParaRPr sz="50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38761D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AutoNum type="arabicPeriod"/>
            </a:pPr>
            <a:r>
              <a:rPr lang="en-GB" sz="2800">
                <a:solidFill>
                  <a:srgbClr val="38761D"/>
                </a:solidFill>
              </a:rPr>
              <a:t>Follow the steps provided today to construct a conversion graph for centimetres to inches.</a:t>
            </a:r>
            <a:endParaRPr sz="28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8761D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AutoNum type="arabicPeriod"/>
            </a:pPr>
            <a:r>
              <a:rPr lang="en-GB" sz="2800">
                <a:solidFill>
                  <a:srgbClr val="38761D"/>
                </a:solidFill>
              </a:rPr>
              <a:t>Plot the conversion line using the information below.</a:t>
            </a:r>
            <a:endParaRPr sz="28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8761D"/>
                </a:solidFill>
              </a:rPr>
              <a:t>10cm  ≈  4 inches</a:t>
            </a:r>
            <a:endParaRPr sz="28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8761D"/>
                </a:solidFill>
              </a:rPr>
              <a:t>20cm ≈  8 inches</a:t>
            </a:r>
            <a:endParaRPr sz="28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8761D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AutoNum type="arabicPeriod"/>
            </a:pPr>
            <a:r>
              <a:rPr lang="en-GB" sz="2800">
                <a:solidFill>
                  <a:srgbClr val="38761D"/>
                </a:solidFill>
              </a:rPr>
              <a:t>Use the completed conversion graph to fill in the blanks on the table.</a:t>
            </a:r>
            <a:endParaRPr sz="28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38761D"/>
              </a:solidFill>
            </a:endParaRPr>
          </a:p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975" y="736977"/>
            <a:ext cx="9315600" cy="861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1995675" y="143100"/>
            <a:ext cx="936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Conversion graph centimetres to inches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 rot="-5400000">
            <a:off x="-1036550" y="4425000"/>
            <a:ext cx="3189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inches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3685225" y="9226650"/>
            <a:ext cx="4217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centimetres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69750" y="234250"/>
            <a:ext cx="1714650" cy="17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10579150" y="503100"/>
            <a:ext cx="6790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38761D"/>
                </a:solidFill>
              </a:rPr>
              <a:t>        Your Task</a:t>
            </a:r>
            <a:endParaRPr sz="50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38761D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AutoNum type="arabicPeriod"/>
            </a:pPr>
            <a:r>
              <a:rPr lang="en-GB" sz="2800">
                <a:solidFill>
                  <a:srgbClr val="38761D"/>
                </a:solidFill>
              </a:rPr>
              <a:t>Follow the steps provided today to construct a conversion graph for centimetres to inches.</a:t>
            </a:r>
            <a:endParaRPr sz="28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8761D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AutoNum type="arabicPeriod"/>
            </a:pPr>
            <a:r>
              <a:rPr lang="en-GB" sz="2800">
                <a:solidFill>
                  <a:srgbClr val="38761D"/>
                </a:solidFill>
              </a:rPr>
              <a:t>Plot the conversion line using the information below.</a:t>
            </a:r>
            <a:endParaRPr sz="28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8761D"/>
                </a:solidFill>
              </a:rPr>
              <a:t>10cm  ≈  4 inches</a:t>
            </a:r>
            <a:endParaRPr sz="28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8761D"/>
                </a:solidFill>
              </a:rPr>
              <a:t>20cm ≈  8 inches</a:t>
            </a:r>
            <a:endParaRPr sz="28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8761D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AutoNum type="arabicPeriod"/>
            </a:pPr>
            <a:r>
              <a:rPr lang="en-GB" sz="2800">
                <a:solidFill>
                  <a:srgbClr val="38761D"/>
                </a:solidFill>
              </a:rPr>
              <a:t>Use the completed conversion graph to fill in the blanks on the table.</a:t>
            </a:r>
            <a:endParaRPr sz="28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38761D"/>
              </a:solidFill>
            </a:endParaRPr>
          </a:p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9750" y="234250"/>
            <a:ext cx="1714650" cy="17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6388" y="762250"/>
            <a:ext cx="7984775" cy="80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597425" y="340350"/>
            <a:ext cx="137547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Challenge Slide</a:t>
            </a:r>
            <a:endParaRPr b="1" sz="6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9061100" y="3332725"/>
            <a:ext cx="8830800" cy="52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0453" y="100450"/>
            <a:ext cx="3232275" cy="32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597425" y="3556250"/>
            <a:ext cx="8217600" cy="52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2961000" y="2876300"/>
            <a:ext cx="12366000" cy="5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Make 24</a:t>
            </a:r>
            <a:endParaRPr b="1" sz="7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Using all four numbers  </a:t>
            </a:r>
            <a:r>
              <a:rPr b="1" lang="en-GB" sz="5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4, 6, 6, 8</a:t>
            </a:r>
            <a:r>
              <a:rPr b="1" lang="en-GB" sz="5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only once, </a:t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ways can you find to make 24?</a:t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Remember to use all four calculations </a:t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There are over 60 ways! </a:t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25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7113125" y="7012050"/>
            <a:ext cx="723300" cy="6630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8197125" y="7012050"/>
            <a:ext cx="964500" cy="6630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9522325" y="7012050"/>
            <a:ext cx="964500" cy="6630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10747050" y="7012050"/>
            <a:ext cx="884100" cy="663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