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61" r:id="rId3"/>
  </p:sldMasterIdLst>
  <p:notesMasterIdLst>
    <p:notesMasterId r:id="rId4"/>
  </p:notesMasterIdLst>
  <p:sldIdLst>
    <p:sldId id="256" r:id="rId5"/>
    <p:sldId id="257" r:id="rId6"/>
    <p:sldId id="258" r:id="rId7"/>
    <p:sldId id="259" r:id="rId8"/>
  </p:sldIdLst>
  <p:sldSz cy="7714800" cx="13788000"/>
  <p:notesSz cx="6858000" cy="9144000"/>
  <p:embeddedFontLst>
    <p:embeddedFont>
      <p:font typeface="Montserrat SemiBold"/>
      <p:regular r:id="rId9"/>
      <p:bold r:id="rId10"/>
      <p:italic r:id="rId11"/>
      <p:boldItalic r:id="rId12"/>
    </p:embeddedFont>
    <p:embeddedFont>
      <p:font typeface="Montserrat"/>
      <p:regular r:id="rId13"/>
      <p:bold r:id="rId14"/>
      <p:italic r:id="rId15"/>
      <p:boldItalic r:id="rId16"/>
    </p:embeddedFont>
    <p:embeddedFont>
      <p:font typeface="Montserrat Medium"/>
      <p:regular r:id="rId17"/>
      <p:bold r:id="rId18"/>
      <p:italic r:id="rId19"/>
      <p:boldItalic r:id="rId2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MontserratMedium-boldItalic.fntdata"/><Relationship Id="rId11" Type="http://schemas.openxmlformats.org/officeDocument/2006/relationships/font" Target="fonts/MontserratSemiBold-italic.fntdata"/><Relationship Id="rId10" Type="http://schemas.openxmlformats.org/officeDocument/2006/relationships/font" Target="fonts/MontserratSemiBold-bold.fntdata"/><Relationship Id="rId13" Type="http://schemas.openxmlformats.org/officeDocument/2006/relationships/font" Target="fonts/Montserrat-regular.fntdata"/><Relationship Id="rId12" Type="http://schemas.openxmlformats.org/officeDocument/2006/relationships/font" Target="fonts/MontserratSemiBold-bold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font" Target="fonts/MontserratSemiBold-regular.fntdata"/><Relationship Id="rId15" Type="http://schemas.openxmlformats.org/officeDocument/2006/relationships/font" Target="fonts/Montserrat-italic.fntdata"/><Relationship Id="rId14" Type="http://schemas.openxmlformats.org/officeDocument/2006/relationships/font" Target="fonts/Montserrat-bold.fntdata"/><Relationship Id="rId17" Type="http://schemas.openxmlformats.org/officeDocument/2006/relationships/font" Target="fonts/MontserratMedium-regular.fntdata"/><Relationship Id="rId16" Type="http://schemas.openxmlformats.org/officeDocument/2006/relationships/font" Target="fonts/Montserrat-boldItalic.fntdata"/><Relationship Id="rId5" Type="http://schemas.openxmlformats.org/officeDocument/2006/relationships/slide" Target="slides/slide1.xml"/><Relationship Id="rId19" Type="http://schemas.openxmlformats.org/officeDocument/2006/relationships/font" Target="fonts/MontserratMedium-italic.fntdata"/><Relationship Id="rId6" Type="http://schemas.openxmlformats.org/officeDocument/2006/relationships/slide" Target="slides/slide2.xml"/><Relationship Id="rId18" Type="http://schemas.openxmlformats.org/officeDocument/2006/relationships/font" Target="fonts/MontserratMedium-bold.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65121" y="685800"/>
            <a:ext cx="61284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8664c2d016_0_0:notes"/>
          <p:cNvSpPr/>
          <p:nvPr>
            <p:ph idx="2" type="sldImg"/>
          </p:nvPr>
        </p:nvSpPr>
        <p:spPr>
          <a:xfrm>
            <a:off x="364821" y="685800"/>
            <a:ext cx="61284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2" name="Google Shape;72;g8664c2d016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8b428599d7_0_477:notes"/>
          <p:cNvSpPr/>
          <p:nvPr>
            <p:ph idx="2" type="sldImg"/>
          </p:nvPr>
        </p:nvSpPr>
        <p:spPr>
          <a:xfrm>
            <a:off x="364821" y="685800"/>
            <a:ext cx="61284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0" name="Google Shape;80;g8b428599d7_0_47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rPr lang="en-GB"/>
              <a:t>For your task, you need to read the time that needs to be on the clock and then draw the clock hands to show that time. Remember, the minute hand is longer than the hour hand.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8d7aea6427_0_0:notes"/>
          <p:cNvSpPr/>
          <p:nvPr>
            <p:ph idx="2" type="sldImg"/>
          </p:nvPr>
        </p:nvSpPr>
        <p:spPr>
          <a:xfrm>
            <a:off x="364821" y="685800"/>
            <a:ext cx="61284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7" name="Google Shape;87;g8d7aea6427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rPr lang="en-GB"/>
              <a:t>For your task, you need to read the time that needs to be on the clock and then draw the clock hands to show that time. Remember, the minute hand is longer than the hour hand.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8d7aea6427_0_9:notes"/>
          <p:cNvSpPr/>
          <p:nvPr>
            <p:ph idx="2" type="sldImg"/>
          </p:nvPr>
        </p:nvSpPr>
        <p:spPr>
          <a:xfrm>
            <a:off x="364821" y="685800"/>
            <a:ext cx="61284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4" name="Google Shape;94;g8d7aea6427_0_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rPr lang="en-GB"/>
              <a:t>For your task, you need to read the time that needs to be on the clock and then draw the clock hands to show that time. Remember, the minute hand is longer than the hour hand.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10" name="Shape 10"/>
        <p:cNvGrpSpPr/>
        <p:nvPr/>
      </p:nvGrpSpPr>
      <p:grpSpPr>
        <a:xfrm>
          <a:off x="0" y="0"/>
          <a:ext cx="0" cy="0"/>
          <a:chOff x="0" y="0"/>
          <a:chExt cx="0" cy="0"/>
        </a:xfrm>
      </p:grpSpPr>
      <p:sp>
        <p:nvSpPr>
          <p:cNvPr id="11" name="Google Shape;11;p2"/>
          <p:cNvSpPr txBox="1"/>
          <p:nvPr>
            <p:ph type="ctrTitle"/>
          </p:nvPr>
        </p:nvSpPr>
        <p:spPr>
          <a:xfrm>
            <a:off x="692077" y="2157099"/>
            <a:ext cx="12403800" cy="2791800"/>
          </a:xfrm>
          <a:prstGeom prst="rect">
            <a:avLst/>
          </a:prstGeom>
          <a:noFill/>
          <a:ln>
            <a:noFill/>
          </a:ln>
        </p:spPr>
        <p:txBody>
          <a:bodyPr anchorCtr="0" anchor="t" bIns="0" lIns="0" spcFirstLastPara="1" rIns="0" wrap="square" tIns="0">
            <a:noAutofit/>
          </a:bodyPr>
          <a:lstStyle>
            <a:lvl1pPr lvl="0" rtl="0" algn="l">
              <a:lnSpc>
                <a:spcPct val="115000"/>
              </a:lnSpc>
              <a:spcBef>
                <a:spcPts val="0"/>
              </a:spcBef>
              <a:spcAft>
                <a:spcPts val="0"/>
              </a:spcAft>
              <a:buClr>
                <a:srgbClr val="000000"/>
              </a:buClr>
              <a:buSzPts val="6800"/>
              <a:buFont typeface="Montserrat SemiBold"/>
              <a:buNone/>
              <a:defRPr b="0" sz="4500">
                <a:solidFill>
                  <a:srgbClr val="000000"/>
                </a:solidFill>
                <a:latin typeface="Montserrat SemiBold"/>
                <a:ea typeface="Montserrat SemiBold"/>
                <a:cs typeface="Montserrat SemiBold"/>
                <a:sym typeface="Montserrat SemiBold"/>
              </a:defRPr>
            </a:lvl1pPr>
            <a:lvl2pPr lvl="1" rtl="0" algn="ctr">
              <a:lnSpc>
                <a:spcPct val="100000"/>
              </a:lnSpc>
              <a:spcBef>
                <a:spcPts val="0"/>
              </a:spcBef>
              <a:spcAft>
                <a:spcPts val="0"/>
              </a:spcAft>
              <a:buClr>
                <a:srgbClr val="000000"/>
              </a:buClr>
              <a:buSzPts val="11700"/>
              <a:buNone/>
              <a:defRPr sz="7800">
                <a:solidFill>
                  <a:srgbClr val="000000"/>
                </a:solidFill>
              </a:defRPr>
            </a:lvl2pPr>
            <a:lvl3pPr lvl="2" rtl="0" algn="ctr">
              <a:lnSpc>
                <a:spcPct val="100000"/>
              </a:lnSpc>
              <a:spcBef>
                <a:spcPts val="0"/>
              </a:spcBef>
              <a:spcAft>
                <a:spcPts val="0"/>
              </a:spcAft>
              <a:buClr>
                <a:srgbClr val="000000"/>
              </a:buClr>
              <a:buSzPts val="11700"/>
              <a:buNone/>
              <a:defRPr sz="7800">
                <a:solidFill>
                  <a:srgbClr val="000000"/>
                </a:solidFill>
              </a:defRPr>
            </a:lvl3pPr>
            <a:lvl4pPr lvl="3" rtl="0" algn="ctr">
              <a:lnSpc>
                <a:spcPct val="100000"/>
              </a:lnSpc>
              <a:spcBef>
                <a:spcPts val="0"/>
              </a:spcBef>
              <a:spcAft>
                <a:spcPts val="0"/>
              </a:spcAft>
              <a:buClr>
                <a:srgbClr val="000000"/>
              </a:buClr>
              <a:buSzPts val="11700"/>
              <a:buNone/>
              <a:defRPr sz="7800">
                <a:solidFill>
                  <a:srgbClr val="000000"/>
                </a:solidFill>
              </a:defRPr>
            </a:lvl4pPr>
            <a:lvl5pPr lvl="4" rtl="0" algn="ctr">
              <a:lnSpc>
                <a:spcPct val="100000"/>
              </a:lnSpc>
              <a:spcBef>
                <a:spcPts val="0"/>
              </a:spcBef>
              <a:spcAft>
                <a:spcPts val="0"/>
              </a:spcAft>
              <a:buClr>
                <a:srgbClr val="000000"/>
              </a:buClr>
              <a:buSzPts val="11700"/>
              <a:buNone/>
              <a:defRPr sz="7800">
                <a:solidFill>
                  <a:srgbClr val="000000"/>
                </a:solidFill>
              </a:defRPr>
            </a:lvl5pPr>
            <a:lvl6pPr lvl="5" rtl="0" algn="ctr">
              <a:lnSpc>
                <a:spcPct val="100000"/>
              </a:lnSpc>
              <a:spcBef>
                <a:spcPts val="0"/>
              </a:spcBef>
              <a:spcAft>
                <a:spcPts val="0"/>
              </a:spcAft>
              <a:buClr>
                <a:srgbClr val="000000"/>
              </a:buClr>
              <a:buSzPts val="11700"/>
              <a:buNone/>
              <a:defRPr sz="7800">
                <a:solidFill>
                  <a:srgbClr val="000000"/>
                </a:solidFill>
              </a:defRPr>
            </a:lvl6pPr>
            <a:lvl7pPr lvl="6" rtl="0" algn="ctr">
              <a:lnSpc>
                <a:spcPct val="100000"/>
              </a:lnSpc>
              <a:spcBef>
                <a:spcPts val="0"/>
              </a:spcBef>
              <a:spcAft>
                <a:spcPts val="0"/>
              </a:spcAft>
              <a:buClr>
                <a:srgbClr val="000000"/>
              </a:buClr>
              <a:buSzPts val="11700"/>
              <a:buNone/>
              <a:defRPr sz="7800">
                <a:solidFill>
                  <a:srgbClr val="000000"/>
                </a:solidFill>
              </a:defRPr>
            </a:lvl7pPr>
            <a:lvl8pPr lvl="7" rtl="0" algn="ctr">
              <a:lnSpc>
                <a:spcPct val="100000"/>
              </a:lnSpc>
              <a:spcBef>
                <a:spcPts val="0"/>
              </a:spcBef>
              <a:spcAft>
                <a:spcPts val="0"/>
              </a:spcAft>
              <a:buClr>
                <a:srgbClr val="000000"/>
              </a:buClr>
              <a:buSzPts val="11700"/>
              <a:buNone/>
              <a:defRPr sz="7800">
                <a:solidFill>
                  <a:srgbClr val="000000"/>
                </a:solidFill>
              </a:defRPr>
            </a:lvl8pPr>
            <a:lvl9pPr lvl="8" rtl="0" algn="ctr">
              <a:lnSpc>
                <a:spcPct val="100000"/>
              </a:lnSpc>
              <a:spcBef>
                <a:spcPts val="0"/>
              </a:spcBef>
              <a:spcAft>
                <a:spcPts val="0"/>
              </a:spcAft>
              <a:buClr>
                <a:srgbClr val="000000"/>
              </a:buClr>
              <a:buSzPts val="11700"/>
              <a:buNone/>
              <a:defRPr sz="7800">
                <a:solidFill>
                  <a:srgbClr val="000000"/>
                </a:solidFill>
              </a:defRPr>
            </a:lvl9pPr>
          </a:lstStyle>
          <a:p/>
        </p:txBody>
      </p:sp>
      <p:sp>
        <p:nvSpPr>
          <p:cNvPr id="12" name="Google Shape;12;p2"/>
          <p:cNvSpPr txBox="1"/>
          <p:nvPr>
            <p:ph idx="1" type="subTitle"/>
          </p:nvPr>
        </p:nvSpPr>
        <p:spPr>
          <a:xfrm>
            <a:off x="692077" y="667499"/>
            <a:ext cx="12403800" cy="1188900"/>
          </a:xfrm>
          <a:prstGeom prst="rect">
            <a:avLst/>
          </a:prstGeom>
          <a:noFill/>
          <a:ln>
            <a:noFill/>
          </a:ln>
        </p:spPr>
        <p:txBody>
          <a:bodyPr anchorCtr="0" anchor="t" bIns="0" lIns="0" spcFirstLastPara="1" rIns="0" wrap="square" tIns="0">
            <a:noAutofit/>
          </a:bodyPr>
          <a:lstStyle>
            <a:lvl1pPr lvl="0" rtl="0" algn="l">
              <a:lnSpc>
                <a:spcPct val="115000"/>
              </a:lnSpc>
              <a:spcBef>
                <a:spcPts val="0"/>
              </a:spcBef>
              <a:spcAft>
                <a:spcPts val="0"/>
              </a:spcAft>
              <a:buClr>
                <a:srgbClr val="000000"/>
              </a:buClr>
              <a:buSzPts val="4100"/>
              <a:buNone/>
              <a:defRPr sz="2700">
                <a:solidFill>
                  <a:srgbClr val="000000"/>
                </a:solidFill>
              </a:defRPr>
            </a:lvl1pPr>
            <a:lvl2pPr lvl="1" rtl="0" algn="ctr">
              <a:lnSpc>
                <a:spcPct val="100000"/>
              </a:lnSpc>
              <a:spcBef>
                <a:spcPts val="0"/>
              </a:spcBef>
              <a:spcAft>
                <a:spcPts val="0"/>
              </a:spcAft>
              <a:buClr>
                <a:srgbClr val="000000"/>
              </a:buClr>
              <a:buSzPts val="6300"/>
              <a:buNone/>
              <a:defRPr sz="4200">
                <a:solidFill>
                  <a:srgbClr val="000000"/>
                </a:solidFill>
              </a:defRPr>
            </a:lvl2pPr>
            <a:lvl3pPr lvl="2" rtl="0" algn="ctr">
              <a:lnSpc>
                <a:spcPct val="100000"/>
              </a:lnSpc>
              <a:spcBef>
                <a:spcPts val="0"/>
              </a:spcBef>
              <a:spcAft>
                <a:spcPts val="0"/>
              </a:spcAft>
              <a:buClr>
                <a:srgbClr val="000000"/>
              </a:buClr>
              <a:buSzPts val="6300"/>
              <a:buNone/>
              <a:defRPr sz="4200">
                <a:solidFill>
                  <a:srgbClr val="000000"/>
                </a:solidFill>
              </a:defRPr>
            </a:lvl3pPr>
            <a:lvl4pPr lvl="3" rtl="0" algn="ctr">
              <a:lnSpc>
                <a:spcPct val="100000"/>
              </a:lnSpc>
              <a:spcBef>
                <a:spcPts val="0"/>
              </a:spcBef>
              <a:spcAft>
                <a:spcPts val="0"/>
              </a:spcAft>
              <a:buClr>
                <a:srgbClr val="000000"/>
              </a:buClr>
              <a:buSzPts val="6300"/>
              <a:buNone/>
              <a:defRPr sz="4200">
                <a:solidFill>
                  <a:srgbClr val="000000"/>
                </a:solidFill>
              </a:defRPr>
            </a:lvl4pPr>
            <a:lvl5pPr lvl="4" rtl="0" algn="ctr">
              <a:lnSpc>
                <a:spcPct val="100000"/>
              </a:lnSpc>
              <a:spcBef>
                <a:spcPts val="0"/>
              </a:spcBef>
              <a:spcAft>
                <a:spcPts val="0"/>
              </a:spcAft>
              <a:buClr>
                <a:srgbClr val="000000"/>
              </a:buClr>
              <a:buSzPts val="6300"/>
              <a:buNone/>
              <a:defRPr sz="4200">
                <a:solidFill>
                  <a:srgbClr val="000000"/>
                </a:solidFill>
              </a:defRPr>
            </a:lvl5pPr>
            <a:lvl6pPr lvl="5" rtl="0" algn="ctr">
              <a:lnSpc>
                <a:spcPct val="100000"/>
              </a:lnSpc>
              <a:spcBef>
                <a:spcPts val="0"/>
              </a:spcBef>
              <a:spcAft>
                <a:spcPts val="0"/>
              </a:spcAft>
              <a:buClr>
                <a:srgbClr val="000000"/>
              </a:buClr>
              <a:buSzPts val="6300"/>
              <a:buNone/>
              <a:defRPr sz="4200">
                <a:solidFill>
                  <a:srgbClr val="000000"/>
                </a:solidFill>
              </a:defRPr>
            </a:lvl6pPr>
            <a:lvl7pPr lvl="6" rtl="0" algn="ctr">
              <a:lnSpc>
                <a:spcPct val="100000"/>
              </a:lnSpc>
              <a:spcBef>
                <a:spcPts val="0"/>
              </a:spcBef>
              <a:spcAft>
                <a:spcPts val="0"/>
              </a:spcAft>
              <a:buClr>
                <a:srgbClr val="000000"/>
              </a:buClr>
              <a:buSzPts val="6300"/>
              <a:buNone/>
              <a:defRPr sz="4200">
                <a:solidFill>
                  <a:srgbClr val="000000"/>
                </a:solidFill>
              </a:defRPr>
            </a:lvl7pPr>
            <a:lvl8pPr lvl="7" rtl="0" algn="ctr">
              <a:lnSpc>
                <a:spcPct val="100000"/>
              </a:lnSpc>
              <a:spcBef>
                <a:spcPts val="0"/>
              </a:spcBef>
              <a:spcAft>
                <a:spcPts val="0"/>
              </a:spcAft>
              <a:buClr>
                <a:srgbClr val="000000"/>
              </a:buClr>
              <a:buSzPts val="6300"/>
              <a:buNone/>
              <a:defRPr sz="4200">
                <a:solidFill>
                  <a:srgbClr val="000000"/>
                </a:solidFill>
              </a:defRPr>
            </a:lvl8pPr>
            <a:lvl9pPr lvl="8" rtl="0" algn="ctr">
              <a:lnSpc>
                <a:spcPct val="100000"/>
              </a:lnSpc>
              <a:spcBef>
                <a:spcPts val="0"/>
              </a:spcBef>
              <a:spcAft>
                <a:spcPts val="0"/>
              </a:spcAft>
              <a:buClr>
                <a:srgbClr val="000000"/>
              </a:buClr>
              <a:buSzPts val="6300"/>
              <a:buNone/>
              <a:defRPr sz="4200">
                <a:solidFill>
                  <a:srgbClr val="000000"/>
                </a:solidFill>
              </a:defRPr>
            </a:lvl9pPr>
          </a:lstStyle>
          <a:p/>
        </p:txBody>
      </p:sp>
      <p:sp>
        <p:nvSpPr>
          <p:cNvPr id="13" name="Google Shape;13;p2"/>
          <p:cNvSpPr txBox="1"/>
          <p:nvPr>
            <p:ph idx="2" type="subTitle"/>
          </p:nvPr>
        </p:nvSpPr>
        <p:spPr>
          <a:xfrm>
            <a:off x="692077" y="6157854"/>
            <a:ext cx="5957700" cy="929100"/>
          </a:xfrm>
          <a:prstGeom prst="rect">
            <a:avLst/>
          </a:prstGeom>
          <a:noFill/>
          <a:ln>
            <a:noFill/>
          </a:ln>
        </p:spPr>
        <p:txBody>
          <a:bodyPr anchorCtr="0" anchor="b" bIns="0" lIns="0" spcFirstLastPara="1" rIns="0" wrap="square" tIns="0">
            <a:noAutofit/>
          </a:bodyPr>
          <a:lstStyle>
            <a:lvl1pPr lvl="0" rtl="0" algn="l">
              <a:lnSpc>
                <a:spcPct val="130000"/>
              </a:lnSpc>
              <a:spcBef>
                <a:spcPts val="1500"/>
              </a:spcBef>
              <a:spcAft>
                <a:spcPts val="0"/>
              </a:spcAft>
              <a:buSzPts val="3600"/>
              <a:buNone/>
              <a:defRPr sz="2100">
                <a:solidFill>
                  <a:srgbClr val="000000"/>
                </a:solidFill>
                <a:latin typeface="Montserrat SemiBold"/>
                <a:ea typeface="Montserrat SemiBold"/>
                <a:cs typeface="Montserrat SemiBold"/>
                <a:sym typeface="Montserrat SemiBold"/>
              </a:defRPr>
            </a:lvl1pPr>
            <a:lvl2pPr lvl="1" rtl="0" algn="l">
              <a:lnSpc>
                <a:spcPct val="130000"/>
              </a:lnSpc>
              <a:spcBef>
                <a:spcPts val="0"/>
              </a:spcBef>
              <a:spcAft>
                <a:spcPts val="0"/>
              </a:spcAft>
              <a:buSzPts val="3600"/>
              <a:buNone/>
              <a:defRPr>
                <a:solidFill>
                  <a:srgbClr val="000000"/>
                </a:solidFill>
              </a:defRPr>
            </a:lvl2pPr>
            <a:lvl3pPr lvl="2" rtl="0" algn="l">
              <a:lnSpc>
                <a:spcPct val="130000"/>
              </a:lnSpc>
              <a:spcBef>
                <a:spcPts val="1500"/>
              </a:spcBef>
              <a:spcAft>
                <a:spcPts val="0"/>
              </a:spcAft>
              <a:buSzPts val="3200"/>
              <a:buNone/>
              <a:defRPr>
                <a:solidFill>
                  <a:srgbClr val="000000"/>
                </a:solidFill>
              </a:defRPr>
            </a:lvl3pPr>
            <a:lvl4pPr lvl="3" rtl="0" algn="l">
              <a:lnSpc>
                <a:spcPct val="130000"/>
              </a:lnSpc>
              <a:spcBef>
                <a:spcPts val="1500"/>
              </a:spcBef>
              <a:spcAft>
                <a:spcPts val="0"/>
              </a:spcAft>
              <a:buSzPts val="3200"/>
              <a:buNone/>
              <a:defRPr>
                <a:solidFill>
                  <a:srgbClr val="000000"/>
                </a:solidFill>
              </a:defRPr>
            </a:lvl4pPr>
            <a:lvl5pPr lvl="4" rtl="0" algn="l">
              <a:lnSpc>
                <a:spcPct val="130000"/>
              </a:lnSpc>
              <a:spcBef>
                <a:spcPts val="1500"/>
              </a:spcBef>
              <a:spcAft>
                <a:spcPts val="0"/>
              </a:spcAft>
              <a:buSzPts val="2700"/>
              <a:buNone/>
              <a:defRPr>
                <a:solidFill>
                  <a:srgbClr val="000000"/>
                </a:solidFill>
              </a:defRPr>
            </a:lvl5pPr>
            <a:lvl6pPr lvl="5" rtl="0" algn="l">
              <a:lnSpc>
                <a:spcPct val="130000"/>
              </a:lnSpc>
              <a:spcBef>
                <a:spcPts val="1500"/>
              </a:spcBef>
              <a:spcAft>
                <a:spcPts val="0"/>
              </a:spcAft>
              <a:buSzPts val="2700"/>
              <a:buNone/>
              <a:defRPr>
                <a:solidFill>
                  <a:srgbClr val="000000"/>
                </a:solidFill>
              </a:defRPr>
            </a:lvl6pPr>
            <a:lvl7pPr lvl="6" rtl="0" algn="l">
              <a:lnSpc>
                <a:spcPct val="130000"/>
              </a:lnSpc>
              <a:spcBef>
                <a:spcPts val="1500"/>
              </a:spcBef>
              <a:spcAft>
                <a:spcPts val="0"/>
              </a:spcAft>
              <a:buSzPts val="2300"/>
              <a:buNone/>
              <a:defRPr>
                <a:solidFill>
                  <a:srgbClr val="000000"/>
                </a:solidFill>
              </a:defRPr>
            </a:lvl7pPr>
            <a:lvl8pPr lvl="7" rtl="0" algn="l">
              <a:lnSpc>
                <a:spcPct val="130000"/>
              </a:lnSpc>
              <a:spcBef>
                <a:spcPts val="1500"/>
              </a:spcBef>
              <a:spcAft>
                <a:spcPts val="0"/>
              </a:spcAft>
              <a:buSzPts val="2300"/>
              <a:buNone/>
              <a:defRPr>
                <a:solidFill>
                  <a:srgbClr val="000000"/>
                </a:solidFill>
              </a:defRPr>
            </a:lvl8pPr>
            <a:lvl9pPr lvl="8" rtl="0" algn="l">
              <a:lnSpc>
                <a:spcPct val="130000"/>
              </a:lnSpc>
              <a:spcBef>
                <a:spcPts val="1500"/>
              </a:spcBef>
              <a:spcAft>
                <a:spcPts val="1500"/>
              </a:spcAft>
              <a:buSzPts val="1800"/>
              <a:buNone/>
              <a:defRPr>
                <a:solidFill>
                  <a:srgbClr val="000000"/>
                </a:solidFill>
              </a:defRPr>
            </a:lvl9pPr>
          </a:lstStyle>
          <a:p/>
        </p:txBody>
      </p:sp>
      <p:pic>
        <p:nvPicPr>
          <p:cNvPr id="14" name="Google Shape;14;p2"/>
          <p:cNvPicPr preferRelativeResize="0"/>
          <p:nvPr/>
        </p:nvPicPr>
        <p:blipFill rotWithShape="1">
          <a:blip r:embed="rId2">
            <a:alphaModFix/>
          </a:blip>
          <a:srcRect b="0" l="49" r="59" t="0"/>
          <a:stretch/>
        </p:blipFill>
        <p:spPr>
          <a:xfrm>
            <a:off x="9523436" y="5426306"/>
            <a:ext cx="3539188" cy="1922961"/>
          </a:xfrm>
          <a:prstGeom prst="rect">
            <a:avLst/>
          </a:prstGeom>
          <a:noFill/>
          <a:ln>
            <a:noFill/>
          </a:ln>
        </p:spPr>
      </p:pic>
      <p:sp>
        <p:nvSpPr>
          <p:cNvPr id="15" name="Google Shape;15;p2"/>
          <p:cNvSpPr/>
          <p:nvPr/>
        </p:nvSpPr>
        <p:spPr>
          <a:xfrm>
            <a:off x="13117336" y="6688410"/>
            <a:ext cx="670500" cy="1026300"/>
          </a:xfrm>
          <a:prstGeom prst="rect">
            <a:avLst/>
          </a:prstGeom>
          <a:solidFill>
            <a:schemeClr val="dk1"/>
          </a:solidFill>
          <a:ln>
            <a:noFill/>
          </a:ln>
        </p:spPr>
        <p:txBody>
          <a:bodyPr anchorCtr="0" anchor="ctr" bIns="137625" lIns="137625" spcFirstLastPara="1" rIns="137625" wrap="square" tIns="137625">
            <a:noAutofit/>
          </a:bodyPr>
          <a:lstStyle/>
          <a:p>
            <a:pPr indent="0" lvl="0" marL="0" marR="0" rtl="0" algn="l">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ultiple choice options">
  <p:cSld name="Multiple choice options">
    <p:spTree>
      <p:nvGrpSpPr>
        <p:cNvPr id="49" name="Shape 49"/>
        <p:cNvGrpSpPr/>
        <p:nvPr/>
      </p:nvGrpSpPr>
      <p:grpSpPr>
        <a:xfrm>
          <a:off x="0" y="0"/>
          <a:ext cx="0" cy="0"/>
          <a:chOff x="0" y="0"/>
          <a:chExt cx="0" cy="0"/>
        </a:xfrm>
      </p:grpSpPr>
      <p:sp>
        <p:nvSpPr>
          <p:cNvPr id="50" name="Google Shape;50;p11"/>
          <p:cNvSpPr txBox="1"/>
          <p:nvPr>
            <p:ph type="title"/>
          </p:nvPr>
        </p:nvSpPr>
        <p:spPr>
          <a:xfrm>
            <a:off x="692077" y="667499"/>
            <a:ext cx="9952800" cy="1221600"/>
          </a:xfrm>
          <a:prstGeom prst="rect">
            <a:avLst/>
          </a:prstGeom>
          <a:noFill/>
          <a:ln>
            <a:noFill/>
          </a:ln>
        </p:spPr>
        <p:txBody>
          <a:bodyPr anchorCtr="0" anchor="t" bIns="0" lIns="0" spcFirstLastPara="1" rIns="0" wrap="square" tIns="0">
            <a:noAutofit/>
          </a:bodyPr>
          <a:lstStyle>
            <a:lvl1pPr lvl="0" rtl="0" algn="l">
              <a:lnSpc>
                <a:spcPct val="115000"/>
              </a:lnSpc>
              <a:spcBef>
                <a:spcPts val="0"/>
              </a:spcBef>
              <a:spcAft>
                <a:spcPts val="0"/>
              </a:spcAft>
              <a:buSzPts val="5000"/>
              <a:buNone/>
              <a:defRPr/>
            </a:lvl1pPr>
            <a:lvl2pPr lvl="1" rtl="0" algn="l">
              <a:lnSpc>
                <a:spcPct val="100000"/>
              </a:lnSpc>
              <a:spcBef>
                <a:spcPts val="0"/>
              </a:spcBef>
              <a:spcAft>
                <a:spcPts val="0"/>
              </a:spcAft>
              <a:buSzPts val="6300"/>
              <a:buNone/>
              <a:defRPr/>
            </a:lvl2pPr>
            <a:lvl3pPr lvl="2" rtl="0" algn="l">
              <a:lnSpc>
                <a:spcPct val="100000"/>
              </a:lnSpc>
              <a:spcBef>
                <a:spcPts val="0"/>
              </a:spcBef>
              <a:spcAft>
                <a:spcPts val="0"/>
              </a:spcAft>
              <a:buSzPts val="6300"/>
              <a:buNone/>
              <a:defRPr/>
            </a:lvl3pPr>
            <a:lvl4pPr lvl="3" rtl="0" algn="l">
              <a:lnSpc>
                <a:spcPct val="100000"/>
              </a:lnSpc>
              <a:spcBef>
                <a:spcPts val="0"/>
              </a:spcBef>
              <a:spcAft>
                <a:spcPts val="0"/>
              </a:spcAft>
              <a:buSzPts val="6300"/>
              <a:buNone/>
              <a:defRPr/>
            </a:lvl4pPr>
            <a:lvl5pPr lvl="4" rtl="0" algn="l">
              <a:lnSpc>
                <a:spcPct val="100000"/>
              </a:lnSpc>
              <a:spcBef>
                <a:spcPts val="0"/>
              </a:spcBef>
              <a:spcAft>
                <a:spcPts val="0"/>
              </a:spcAft>
              <a:buSzPts val="6300"/>
              <a:buNone/>
              <a:defRPr/>
            </a:lvl5pPr>
            <a:lvl6pPr lvl="5" rtl="0" algn="l">
              <a:lnSpc>
                <a:spcPct val="100000"/>
              </a:lnSpc>
              <a:spcBef>
                <a:spcPts val="0"/>
              </a:spcBef>
              <a:spcAft>
                <a:spcPts val="0"/>
              </a:spcAft>
              <a:buSzPts val="6300"/>
              <a:buNone/>
              <a:defRPr/>
            </a:lvl6pPr>
            <a:lvl7pPr lvl="6" rtl="0" algn="l">
              <a:lnSpc>
                <a:spcPct val="100000"/>
              </a:lnSpc>
              <a:spcBef>
                <a:spcPts val="0"/>
              </a:spcBef>
              <a:spcAft>
                <a:spcPts val="0"/>
              </a:spcAft>
              <a:buSzPts val="6300"/>
              <a:buNone/>
              <a:defRPr/>
            </a:lvl7pPr>
            <a:lvl8pPr lvl="7" rtl="0" algn="l">
              <a:lnSpc>
                <a:spcPct val="100000"/>
              </a:lnSpc>
              <a:spcBef>
                <a:spcPts val="0"/>
              </a:spcBef>
              <a:spcAft>
                <a:spcPts val="0"/>
              </a:spcAft>
              <a:buSzPts val="6300"/>
              <a:buNone/>
              <a:defRPr/>
            </a:lvl8pPr>
            <a:lvl9pPr lvl="8" rtl="0" algn="l">
              <a:lnSpc>
                <a:spcPct val="100000"/>
              </a:lnSpc>
              <a:spcBef>
                <a:spcPts val="0"/>
              </a:spcBef>
              <a:spcAft>
                <a:spcPts val="0"/>
              </a:spcAft>
              <a:buSzPts val="6300"/>
              <a:buNone/>
              <a:defRPr/>
            </a:lvl9pPr>
          </a:lstStyle>
          <a:p/>
        </p:txBody>
      </p:sp>
      <p:sp>
        <p:nvSpPr>
          <p:cNvPr id="51" name="Google Shape;51;p11"/>
          <p:cNvSpPr txBox="1"/>
          <p:nvPr>
            <p:ph idx="1" type="subTitle"/>
          </p:nvPr>
        </p:nvSpPr>
        <p:spPr>
          <a:xfrm>
            <a:off x="692077" y="2157099"/>
            <a:ext cx="4717200" cy="680100"/>
          </a:xfrm>
          <a:prstGeom prst="rect">
            <a:avLst/>
          </a:prstGeom>
          <a:solidFill>
            <a:schemeClr val="accent1"/>
          </a:solidFill>
          <a:ln>
            <a:noFill/>
          </a:ln>
        </p:spPr>
        <p:txBody>
          <a:bodyPr anchorCtr="0" anchor="t" bIns="206425" lIns="206425" spcFirstLastPara="1" rIns="206425" wrap="square" tIns="203200">
            <a:noAutofit/>
          </a:bodyPr>
          <a:lstStyle>
            <a:lvl1pPr lvl="0" rtl="0" algn="l">
              <a:lnSpc>
                <a:spcPct val="130000"/>
              </a:lnSpc>
              <a:spcBef>
                <a:spcPts val="0"/>
              </a:spcBef>
              <a:spcAft>
                <a:spcPts val="0"/>
              </a:spcAft>
              <a:buSzPts val="3600"/>
              <a:buNone/>
              <a:defRPr>
                <a:solidFill>
                  <a:schemeClr val="lt1"/>
                </a:solidFill>
                <a:latin typeface="Montserrat SemiBold"/>
                <a:ea typeface="Montserrat SemiBold"/>
                <a:cs typeface="Montserrat SemiBold"/>
                <a:sym typeface="Montserrat SemiBold"/>
              </a:defRPr>
            </a:lvl1pPr>
            <a:lvl2pPr lvl="1" rtl="0" algn="l">
              <a:lnSpc>
                <a:spcPct val="130000"/>
              </a:lnSpc>
              <a:spcBef>
                <a:spcPts val="0"/>
              </a:spcBef>
              <a:spcAft>
                <a:spcPts val="0"/>
              </a:spcAft>
              <a:buSzPts val="3600"/>
              <a:buNone/>
              <a:defRPr/>
            </a:lvl2pPr>
            <a:lvl3pPr lvl="2" rtl="0" algn="l">
              <a:lnSpc>
                <a:spcPct val="130000"/>
              </a:lnSpc>
              <a:spcBef>
                <a:spcPts val="0"/>
              </a:spcBef>
              <a:spcAft>
                <a:spcPts val="0"/>
              </a:spcAft>
              <a:buSzPts val="3200"/>
              <a:buNone/>
              <a:defRPr/>
            </a:lvl3pPr>
            <a:lvl4pPr lvl="3" rtl="0" algn="l">
              <a:lnSpc>
                <a:spcPct val="130000"/>
              </a:lnSpc>
              <a:spcBef>
                <a:spcPts val="0"/>
              </a:spcBef>
              <a:spcAft>
                <a:spcPts val="0"/>
              </a:spcAft>
              <a:buSzPts val="3200"/>
              <a:buNone/>
              <a:defRPr/>
            </a:lvl4pPr>
            <a:lvl5pPr lvl="4" rtl="0" algn="l">
              <a:lnSpc>
                <a:spcPct val="130000"/>
              </a:lnSpc>
              <a:spcBef>
                <a:spcPts val="0"/>
              </a:spcBef>
              <a:spcAft>
                <a:spcPts val="0"/>
              </a:spcAft>
              <a:buSzPts val="2700"/>
              <a:buNone/>
              <a:defRPr/>
            </a:lvl5pPr>
            <a:lvl6pPr lvl="5" rtl="0" algn="l">
              <a:lnSpc>
                <a:spcPct val="130000"/>
              </a:lnSpc>
              <a:spcBef>
                <a:spcPts val="0"/>
              </a:spcBef>
              <a:spcAft>
                <a:spcPts val="0"/>
              </a:spcAft>
              <a:buSzPts val="2700"/>
              <a:buNone/>
              <a:defRPr/>
            </a:lvl6pPr>
            <a:lvl7pPr lvl="6" rtl="0" algn="l">
              <a:lnSpc>
                <a:spcPct val="130000"/>
              </a:lnSpc>
              <a:spcBef>
                <a:spcPts val="0"/>
              </a:spcBef>
              <a:spcAft>
                <a:spcPts val="0"/>
              </a:spcAft>
              <a:buSzPts val="2300"/>
              <a:buNone/>
              <a:defRPr/>
            </a:lvl7pPr>
            <a:lvl8pPr lvl="7" rtl="0" algn="l">
              <a:lnSpc>
                <a:spcPct val="130000"/>
              </a:lnSpc>
              <a:spcBef>
                <a:spcPts val="0"/>
              </a:spcBef>
              <a:spcAft>
                <a:spcPts val="0"/>
              </a:spcAft>
              <a:buSzPts val="2300"/>
              <a:buNone/>
              <a:defRPr/>
            </a:lvl8pPr>
            <a:lvl9pPr lvl="8" rtl="0" algn="l">
              <a:lnSpc>
                <a:spcPct val="130000"/>
              </a:lnSpc>
              <a:spcBef>
                <a:spcPts val="0"/>
              </a:spcBef>
              <a:spcAft>
                <a:spcPts val="0"/>
              </a:spcAft>
              <a:buSzPts val="1800"/>
              <a:buNone/>
              <a:defRPr/>
            </a:lvl9pPr>
          </a:lstStyle>
          <a:p/>
        </p:txBody>
      </p:sp>
      <p:sp>
        <p:nvSpPr>
          <p:cNvPr id="52" name="Google Shape;52;p11"/>
          <p:cNvSpPr txBox="1"/>
          <p:nvPr>
            <p:ph idx="2" type="body"/>
          </p:nvPr>
        </p:nvSpPr>
        <p:spPr>
          <a:xfrm>
            <a:off x="692077" y="3104931"/>
            <a:ext cx="5957700" cy="946200"/>
          </a:xfrm>
          <a:prstGeom prst="rect">
            <a:avLst/>
          </a:prstGeom>
          <a:noFill/>
          <a:ln>
            <a:noFill/>
          </a:ln>
        </p:spPr>
        <p:txBody>
          <a:bodyPr anchorCtr="0" anchor="t" bIns="0" lIns="0" spcFirstLastPara="1" rIns="0" wrap="square" tIns="0">
            <a:noAutofit/>
          </a:bodyPr>
          <a:lstStyle>
            <a:lvl1pPr indent="-457200" lvl="0" marL="457200" rtl="0" algn="l">
              <a:lnSpc>
                <a:spcPct val="130000"/>
              </a:lnSpc>
              <a:spcBef>
                <a:spcPts val="0"/>
              </a:spcBef>
              <a:spcAft>
                <a:spcPts val="0"/>
              </a:spcAft>
              <a:buSzPts val="3600"/>
              <a:buChar char="●"/>
              <a:defRPr/>
            </a:lvl1pPr>
            <a:lvl2pPr indent="-457200" lvl="1" marL="914400" rtl="0" algn="l">
              <a:lnSpc>
                <a:spcPct val="130000"/>
              </a:lnSpc>
              <a:spcBef>
                <a:spcPts val="1500"/>
              </a:spcBef>
              <a:spcAft>
                <a:spcPts val="0"/>
              </a:spcAft>
              <a:buSzPts val="3600"/>
              <a:buChar char="–"/>
              <a:defRPr/>
            </a:lvl2pPr>
            <a:lvl3pPr indent="-431800" lvl="2" marL="1371600" rtl="0" algn="l">
              <a:lnSpc>
                <a:spcPct val="130000"/>
              </a:lnSpc>
              <a:spcBef>
                <a:spcPts val="1500"/>
              </a:spcBef>
              <a:spcAft>
                <a:spcPts val="0"/>
              </a:spcAft>
              <a:buSzPts val="3200"/>
              <a:buChar char="–"/>
              <a:defRPr/>
            </a:lvl3pPr>
            <a:lvl4pPr indent="-431800" lvl="3" marL="1828800" rtl="0" algn="l">
              <a:lnSpc>
                <a:spcPct val="130000"/>
              </a:lnSpc>
              <a:spcBef>
                <a:spcPts val="1200"/>
              </a:spcBef>
              <a:spcAft>
                <a:spcPts val="0"/>
              </a:spcAft>
              <a:buSzPts val="3200"/>
              <a:buChar char="–"/>
              <a:defRPr/>
            </a:lvl4pPr>
            <a:lvl5pPr indent="-400050" lvl="4" marL="2286000" rtl="0" algn="l">
              <a:lnSpc>
                <a:spcPct val="130000"/>
              </a:lnSpc>
              <a:spcBef>
                <a:spcPts val="1200"/>
              </a:spcBef>
              <a:spcAft>
                <a:spcPts val="0"/>
              </a:spcAft>
              <a:buSzPts val="2700"/>
              <a:buChar char="–"/>
              <a:defRPr/>
            </a:lvl5pPr>
            <a:lvl6pPr indent="-400050" lvl="5" marL="2743200" rtl="0" algn="l">
              <a:lnSpc>
                <a:spcPct val="130000"/>
              </a:lnSpc>
              <a:spcBef>
                <a:spcPts val="900"/>
              </a:spcBef>
              <a:spcAft>
                <a:spcPts val="0"/>
              </a:spcAft>
              <a:buSzPts val="2700"/>
              <a:buChar char="–"/>
              <a:defRPr/>
            </a:lvl6pPr>
            <a:lvl7pPr indent="-374650" lvl="6" marL="3200400" rtl="0" algn="l">
              <a:lnSpc>
                <a:spcPct val="130000"/>
              </a:lnSpc>
              <a:spcBef>
                <a:spcPts val="900"/>
              </a:spcBef>
              <a:spcAft>
                <a:spcPts val="0"/>
              </a:spcAft>
              <a:buSzPts val="2300"/>
              <a:buChar char="–"/>
              <a:defRPr/>
            </a:lvl7pPr>
            <a:lvl8pPr indent="-374650" lvl="7" marL="3657600" rtl="0" algn="l">
              <a:lnSpc>
                <a:spcPct val="130000"/>
              </a:lnSpc>
              <a:spcBef>
                <a:spcPts val="600"/>
              </a:spcBef>
              <a:spcAft>
                <a:spcPts val="0"/>
              </a:spcAft>
              <a:buSzPts val="2300"/>
              <a:buChar char="–"/>
              <a:defRPr/>
            </a:lvl8pPr>
            <a:lvl9pPr indent="-342900" lvl="8" marL="4114800" rtl="0" algn="l">
              <a:lnSpc>
                <a:spcPct val="130000"/>
              </a:lnSpc>
              <a:spcBef>
                <a:spcPts val="600"/>
              </a:spcBef>
              <a:spcAft>
                <a:spcPts val="300"/>
              </a:spcAft>
              <a:buSzPts val="1800"/>
              <a:buChar char="–"/>
              <a:defRPr/>
            </a:lvl9pPr>
          </a:lstStyle>
          <a:p/>
        </p:txBody>
      </p:sp>
      <p:sp>
        <p:nvSpPr>
          <p:cNvPr id="53" name="Google Shape;53;p11"/>
          <p:cNvSpPr txBox="1"/>
          <p:nvPr>
            <p:ph idx="3" type="subTitle"/>
          </p:nvPr>
        </p:nvSpPr>
        <p:spPr>
          <a:xfrm>
            <a:off x="7138276" y="2157099"/>
            <a:ext cx="4717200" cy="680100"/>
          </a:xfrm>
          <a:prstGeom prst="rect">
            <a:avLst/>
          </a:prstGeom>
          <a:solidFill>
            <a:schemeClr val="accent4"/>
          </a:solidFill>
          <a:ln>
            <a:noFill/>
          </a:ln>
        </p:spPr>
        <p:txBody>
          <a:bodyPr anchorCtr="0" anchor="t" bIns="206425" lIns="206425" spcFirstLastPara="1" rIns="206425" wrap="square" tIns="203200">
            <a:noAutofit/>
          </a:bodyPr>
          <a:lstStyle>
            <a:lvl1pPr lvl="0" rtl="0" algn="l">
              <a:lnSpc>
                <a:spcPct val="130000"/>
              </a:lnSpc>
              <a:spcBef>
                <a:spcPts val="0"/>
              </a:spcBef>
              <a:spcAft>
                <a:spcPts val="0"/>
              </a:spcAft>
              <a:buSzPts val="3600"/>
              <a:buNone/>
              <a:defRPr>
                <a:solidFill>
                  <a:schemeClr val="lt1"/>
                </a:solidFill>
                <a:latin typeface="Montserrat SemiBold"/>
                <a:ea typeface="Montserrat SemiBold"/>
                <a:cs typeface="Montserrat SemiBold"/>
                <a:sym typeface="Montserrat SemiBold"/>
              </a:defRPr>
            </a:lvl1pPr>
            <a:lvl2pPr lvl="1" rtl="0" algn="l">
              <a:lnSpc>
                <a:spcPct val="130000"/>
              </a:lnSpc>
              <a:spcBef>
                <a:spcPts val="0"/>
              </a:spcBef>
              <a:spcAft>
                <a:spcPts val="0"/>
              </a:spcAft>
              <a:buSzPts val="3600"/>
              <a:buNone/>
              <a:defRPr/>
            </a:lvl2pPr>
            <a:lvl3pPr lvl="2" rtl="0" algn="l">
              <a:lnSpc>
                <a:spcPct val="130000"/>
              </a:lnSpc>
              <a:spcBef>
                <a:spcPts val="0"/>
              </a:spcBef>
              <a:spcAft>
                <a:spcPts val="0"/>
              </a:spcAft>
              <a:buSzPts val="3200"/>
              <a:buNone/>
              <a:defRPr/>
            </a:lvl3pPr>
            <a:lvl4pPr lvl="3" rtl="0" algn="l">
              <a:lnSpc>
                <a:spcPct val="130000"/>
              </a:lnSpc>
              <a:spcBef>
                <a:spcPts val="0"/>
              </a:spcBef>
              <a:spcAft>
                <a:spcPts val="0"/>
              </a:spcAft>
              <a:buSzPts val="3200"/>
              <a:buNone/>
              <a:defRPr/>
            </a:lvl4pPr>
            <a:lvl5pPr lvl="4" rtl="0" algn="l">
              <a:lnSpc>
                <a:spcPct val="130000"/>
              </a:lnSpc>
              <a:spcBef>
                <a:spcPts val="0"/>
              </a:spcBef>
              <a:spcAft>
                <a:spcPts val="0"/>
              </a:spcAft>
              <a:buSzPts val="2700"/>
              <a:buNone/>
              <a:defRPr/>
            </a:lvl5pPr>
            <a:lvl6pPr lvl="5" rtl="0" algn="l">
              <a:lnSpc>
                <a:spcPct val="130000"/>
              </a:lnSpc>
              <a:spcBef>
                <a:spcPts val="0"/>
              </a:spcBef>
              <a:spcAft>
                <a:spcPts val="0"/>
              </a:spcAft>
              <a:buSzPts val="2700"/>
              <a:buNone/>
              <a:defRPr/>
            </a:lvl6pPr>
            <a:lvl7pPr lvl="6" rtl="0" algn="l">
              <a:lnSpc>
                <a:spcPct val="130000"/>
              </a:lnSpc>
              <a:spcBef>
                <a:spcPts val="0"/>
              </a:spcBef>
              <a:spcAft>
                <a:spcPts val="0"/>
              </a:spcAft>
              <a:buSzPts val="2300"/>
              <a:buNone/>
              <a:defRPr/>
            </a:lvl7pPr>
            <a:lvl8pPr lvl="7" rtl="0" algn="l">
              <a:lnSpc>
                <a:spcPct val="130000"/>
              </a:lnSpc>
              <a:spcBef>
                <a:spcPts val="0"/>
              </a:spcBef>
              <a:spcAft>
                <a:spcPts val="0"/>
              </a:spcAft>
              <a:buSzPts val="2300"/>
              <a:buNone/>
              <a:defRPr/>
            </a:lvl8pPr>
            <a:lvl9pPr lvl="8" rtl="0" algn="l">
              <a:lnSpc>
                <a:spcPct val="130000"/>
              </a:lnSpc>
              <a:spcBef>
                <a:spcPts val="0"/>
              </a:spcBef>
              <a:spcAft>
                <a:spcPts val="0"/>
              </a:spcAft>
              <a:buSzPts val="1800"/>
              <a:buNone/>
              <a:defRPr/>
            </a:lvl9pPr>
          </a:lstStyle>
          <a:p/>
        </p:txBody>
      </p:sp>
      <p:sp>
        <p:nvSpPr>
          <p:cNvPr id="54" name="Google Shape;54;p11"/>
          <p:cNvSpPr txBox="1"/>
          <p:nvPr>
            <p:ph idx="4" type="body"/>
          </p:nvPr>
        </p:nvSpPr>
        <p:spPr>
          <a:xfrm>
            <a:off x="7138276" y="3104931"/>
            <a:ext cx="5957700" cy="946200"/>
          </a:xfrm>
          <a:prstGeom prst="rect">
            <a:avLst/>
          </a:prstGeom>
          <a:noFill/>
          <a:ln>
            <a:noFill/>
          </a:ln>
        </p:spPr>
        <p:txBody>
          <a:bodyPr anchorCtr="0" anchor="t" bIns="0" lIns="0" spcFirstLastPara="1" rIns="0" wrap="square" tIns="0">
            <a:noAutofit/>
          </a:bodyPr>
          <a:lstStyle>
            <a:lvl1pPr indent="-457200" lvl="0" marL="457200" rtl="0" algn="l">
              <a:lnSpc>
                <a:spcPct val="130000"/>
              </a:lnSpc>
              <a:spcBef>
                <a:spcPts val="0"/>
              </a:spcBef>
              <a:spcAft>
                <a:spcPts val="0"/>
              </a:spcAft>
              <a:buSzPts val="3600"/>
              <a:buChar char="●"/>
              <a:defRPr/>
            </a:lvl1pPr>
            <a:lvl2pPr indent="-457200" lvl="1" marL="914400" rtl="0" algn="l">
              <a:lnSpc>
                <a:spcPct val="130000"/>
              </a:lnSpc>
              <a:spcBef>
                <a:spcPts val="1500"/>
              </a:spcBef>
              <a:spcAft>
                <a:spcPts val="0"/>
              </a:spcAft>
              <a:buSzPts val="3600"/>
              <a:buChar char="–"/>
              <a:defRPr/>
            </a:lvl2pPr>
            <a:lvl3pPr indent="-431800" lvl="2" marL="1371600" rtl="0" algn="l">
              <a:lnSpc>
                <a:spcPct val="130000"/>
              </a:lnSpc>
              <a:spcBef>
                <a:spcPts val="1500"/>
              </a:spcBef>
              <a:spcAft>
                <a:spcPts val="0"/>
              </a:spcAft>
              <a:buSzPts val="3200"/>
              <a:buChar char="–"/>
              <a:defRPr/>
            </a:lvl3pPr>
            <a:lvl4pPr indent="-431800" lvl="3" marL="1828800" rtl="0" algn="l">
              <a:lnSpc>
                <a:spcPct val="130000"/>
              </a:lnSpc>
              <a:spcBef>
                <a:spcPts val="1200"/>
              </a:spcBef>
              <a:spcAft>
                <a:spcPts val="0"/>
              </a:spcAft>
              <a:buSzPts val="3200"/>
              <a:buChar char="–"/>
              <a:defRPr/>
            </a:lvl4pPr>
            <a:lvl5pPr indent="-400050" lvl="4" marL="2286000" rtl="0" algn="l">
              <a:lnSpc>
                <a:spcPct val="130000"/>
              </a:lnSpc>
              <a:spcBef>
                <a:spcPts val="1200"/>
              </a:spcBef>
              <a:spcAft>
                <a:spcPts val="0"/>
              </a:spcAft>
              <a:buSzPts val="2700"/>
              <a:buChar char="–"/>
              <a:defRPr/>
            </a:lvl5pPr>
            <a:lvl6pPr indent="-400050" lvl="5" marL="2743200" rtl="0" algn="l">
              <a:lnSpc>
                <a:spcPct val="130000"/>
              </a:lnSpc>
              <a:spcBef>
                <a:spcPts val="900"/>
              </a:spcBef>
              <a:spcAft>
                <a:spcPts val="0"/>
              </a:spcAft>
              <a:buSzPts val="2700"/>
              <a:buChar char="–"/>
              <a:defRPr/>
            </a:lvl6pPr>
            <a:lvl7pPr indent="-374650" lvl="6" marL="3200400" rtl="0" algn="l">
              <a:lnSpc>
                <a:spcPct val="130000"/>
              </a:lnSpc>
              <a:spcBef>
                <a:spcPts val="900"/>
              </a:spcBef>
              <a:spcAft>
                <a:spcPts val="0"/>
              </a:spcAft>
              <a:buSzPts val="2300"/>
              <a:buChar char="–"/>
              <a:defRPr/>
            </a:lvl7pPr>
            <a:lvl8pPr indent="-374650" lvl="7" marL="3657600" rtl="0" algn="l">
              <a:lnSpc>
                <a:spcPct val="130000"/>
              </a:lnSpc>
              <a:spcBef>
                <a:spcPts val="600"/>
              </a:spcBef>
              <a:spcAft>
                <a:spcPts val="0"/>
              </a:spcAft>
              <a:buSzPts val="2300"/>
              <a:buChar char="–"/>
              <a:defRPr/>
            </a:lvl8pPr>
            <a:lvl9pPr indent="-342900" lvl="8" marL="4114800" rtl="0" algn="l">
              <a:lnSpc>
                <a:spcPct val="130000"/>
              </a:lnSpc>
              <a:spcBef>
                <a:spcPts val="600"/>
              </a:spcBef>
              <a:spcAft>
                <a:spcPts val="300"/>
              </a:spcAft>
              <a:buSzPts val="1800"/>
              <a:buChar char="–"/>
              <a:defRPr/>
            </a:lvl9pPr>
          </a:lstStyle>
          <a:p/>
        </p:txBody>
      </p:sp>
      <p:sp>
        <p:nvSpPr>
          <p:cNvPr id="55" name="Google Shape;55;p11"/>
          <p:cNvSpPr txBox="1"/>
          <p:nvPr>
            <p:ph idx="5" type="subTitle"/>
          </p:nvPr>
        </p:nvSpPr>
        <p:spPr>
          <a:xfrm>
            <a:off x="692077" y="4428304"/>
            <a:ext cx="4717200" cy="680100"/>
          </a:xfrm>
          <a:prstGeom prst="rect">
            <a:avLst/>
          </a:prstGeom>
          <a:solidFill>
            <a:schemeClr val="accent3"/>
          </a:solidFill>
          <a:ln>
            <a:noFill/>
          </a:ln>
        </p:spPr>
        <p:txBody>
          <a:bodyPr anchorCtr="0" anchor="t" bIns="206425" lIns="206425" spcFirstLastPara="1" rIns="206425" wrap="square" tIns="203200">
            <a:noAutofit/>
          </a:bodyPr>
          <a:lstStyle>
            <a:lvl1pPr lvl="0" rtl="0" algn="l">
              <a:lnSpc>
                <a:spcPct val="130000"/>
              </a:lnSpc>
              <a:spcBef>
                <a:spcPts val="0"/>
              </a:spcBef>
              <a:spcAft>
                <a:spcPts val="0"/>
              </a:spcAft>
              <a:buSzPts val="3600"/>
              <a:buNone/>
              <a:defRPr>
                <a:solidFill>
                  <a:schemeClr val="lt1"/>
                </a:solidFill>
                <a:latin typeface="Montserrat SemiBold"/>
                <a:ea typeface="Montserrat SemiBold"/>
                <a:cs typeface="Montserrat SemiBold"/>
                <a:sym typeface="Montserrat SemiBold"/>
              </a:defRPr>
            </a:lvl1pPr>
            <a:lvl2pPr lvl="1" rtl="0" algn="l">
              <a:lnSpc>
                <a:spcPct val="130000"/>
              </a:lnSpc>
              <a:spcBef>
                <a:spcPts val="0"/>
              </a:spcBef>
              <a:spcAft>
                <a:spcPts val="0"/>
              </a:spcAft>
              <a:buSzPts val="3600"/>
              <a:buNone/>
              <a:defRPr/>
            </a:lvl2pPr>
            <a:lvl3pPr lvl="2" rtl="0" algn="l">
              <a:lnSpc>
                <a:spcPct val="130000"/>
              </a:lnSpc>
              <a:spcBef>
                <a:spcPts val="0"/>
              </a:spcBef>
              <a:spcAft>
                <a:spcPts val="0"/>
              </a:spcAft>
              <a:buSzPts val="3200"/>
              <a:buNone/>
              <a:defRPr/>
            </a:lvl3pPr>
            <a:lvl4pPr lvl="3" rtl="0" algn="l">
              <a:lnSpc>
                <a:spcPct val="130000"/>
              </a:lnSpc>
              <a:spcBef>
                <a:spcPts val="0"/>
              </a:spcBef>
              <a:spcAft>
                <a:spcPts val="0"/>
              </a:spcAft>
              <a:buSzPts val="3200"/>
              <a:buNone/>
              <a:defRPr/>
            </a:lvl4pPr>
            <a:lvl5pPr lvl="4" rtl="0" algn="l">
              <a:lnSpc>
                <a:spcPct val="130000"/>
              </a:lnSpc>
              <a:spcBef>
                <a:spcPts val="0"/>
              </a:spcBef>
              <a:spcAft>
                <a:spcPts val="0"/>
              </a:spcAft>
              <a:buSzPts val="2700"/>
              <a:buNone/>
              <a:defRPr/>
            </a:lvl5pPr>
            <a:lvl6pPr lvl="5" rtl="0" algn="l">
              <a:lnSpc>
                <a:spcPct val="130000"/>
              </a:lnSpc>
              <a:spcBef>
                <a:spcPts val="0"/>
              </a:spcBef>
              <a:spcAft>
                <a:spcPts val="0"/>
              </a:spcAft>
              <a:buSzPts val="2700"/>
              <a:buNone/>
              <a:defRPr/>
            </a:lvl6pPr>
            <a:lvl7pPr lvl="6" rtl="0" algn="l">
              <a:lnSpc>
                <a:spcPct val="130000"/>
              </a:lnSpc>
              <a:spcBef>
                <a:spcPts val="0"/>
              </a:spcBef>
              <a:spcAft>
                <a:spcPts val="0"/>
              </a:spcAft>
              <a:buSzPts val="2300"/>
              <a:buNone/>
              <a:defRPr/>
            </a:lvl7pPr>
            <a:lvl8pPr lvl="7" rtl="0" algn="l">
              <a:lnSpc>
                <a:spcPct val="130000"/>
              </a:lnSpc>
              <a:spcBef>
                <a:spcPts val="0"/>
              </a:spcBef>
              <a:spcAft>
                <a:spcPts val="0"/>
              </a:spcAft>
              <a:buSzPts val="2300"/>
              <a:buNone/>
              <a:defRPr/>
            </a:lvl8pPr>
            <a:lvl9pPr lvl="8" rtl="0" algn="l">
              <a:lnSpc>
                <a:spcPct val="130000"/>
              </a:lnSpc>
              <a:spcBef>
                <a:spcPts val="0"/>
              </a:spcBef>
              <a:spcAft>
                <a:spcPts val="0"/>
              </a:spcAft>
              <a:buSzPts val="1800"/>
              <a:buNone/>
              <a:defRPr/>
            </a:lvl9pPr>
          </a:lstStyle>
          <a:p/>
        </p:txBody>
      </p:sp>
      <p:sp>
        <p:nvSpPr>
          <p:cNvPr id="56" name="Google Shape;56;p11"/>
          <p:cNvSpPr txBox="1"/>
          <p:nvPr>
            <p:ph idx="6" type="body"/>
          </p:nvPr>
        </p:nvSpPr>
        <p:spPr>
          <a:xfrm>
            <a:off x="692077" y="5376137"/>
            <a:ext cx="5957700" cy="946200"/>
          </a:xfrm>
          <a:prstGeom prst="rect">
            <a:avLst/>
          </a:prstGeom>
          <a:noFill/>
          <a:ln>
            <a:noFill/>
          </a:ln>
        </p:spPr>
        <p:txBody>
          <a:bodyPr anchorCtr="0" anchor="t" bIns="0" lIns="0" spcFirstLastPara="1" rIns="0" wrap="square" tIns="0">
            <a:noAutofit/>
          </a:bodyPr>
          <a:lstStyle>
            <a:lvl1pPr indent="-457200" lvl="0" marL="457200" rtl="0" algn="l">
              <a:lnSpc>
                <a:spcPct val="130000"/>
              </a:lnSpc>
              <a:spcBef>
                <a:spcPts val="0"/>
              </a:spcBef>
              <a:spcAft>
                <a:spcPts val="0"/>
              </a:spcAft>
              <a:buSzPts val="3600"/>
              <a:buChar char="●"/>
              <a:defRPr/>
            </a:lvl1pPr>
            <a:lvl2pPr indent="-457200" lvl="1" marL="914400" rtl="0" algn="l">
              <a:lnSpc>
                <a:spcPct val="130000"/>
              </a:lnSpc>
              <a:spcBef>
                <a:spcPts val="1500"/>
              </a:spcBef>
              <a:spcAft>
                <a:spcPts val="0"/>
              </a:spcAft>
              <a:buSzPts val="3600"/>
              <a:buChar char="–"/>
              <a:defRPr/>
            </a:lvl2pPr>
            <a:lvl3pPr indent="-431800" lvl="2" marL="1371600" rtl="0" algn="l">
              <a:lnSpc>
                <a:spcPct val="130000"/>
              </a:lnSpc>
              <a:spcBef>
                <a:spcPts val="1500"/>
              </a:spcBef>
              <a:spcAft>
                <a:spcPts val="0"/>
              </a:spcAft>
              <a:buSzPts val="3200"/>
              <a:buChar char="–"/>
              <a:defRPr/>
            </a:lvl3pPr>
            <a:lvl4pPr indent="-431800" lvl="3" marL="1828800" rtl="0" algn="l">
              <a:lnSpc>
                <a:spcPct val="130000"/>
              </a:lnSpc>
              <a:spcBef>
                <a:spcPts val="1200"/>
              </a:spcBef>
              <a:spcAft>
                <a:spcPts val="0"/>
              </a:spcAft>
              <a:buSzPts val="3200"/>
              <a:buChar char="–"/>
              <a:defRPr/>
            </a:lvl4pPr>
            <a:lvl5pPr indent="-400050" lvl="4" marL="2286000" rtl="0" algn="l">
              <a:lnSpc>
                <a:spcPct val="130000"/>
              </a:lnSpc>
              <a:spcBef>
                <a:spcPts val="1200"/>
              </a:spcBef>
              <a:spcAft>
                <a:spcPts val="0"/>
              </a:spcAft>
              <a:buSzPts val="2700"/>
              <a:buChar char="–"/>
              <a:defRPr/>
            </a:lvl5pPr>
            <a:lvl6pPr indent="-400050" lvl="5" marL="2743200" rtl="0" algn="l">
              <a:lnSpc>
                <a:spcPct val="130000"/>
              </a:lnSpc>
              <a:spcBef>
                <a:spcPts val="900"/>
              </a:spcBef>
              <a:spcAft>
                <a:spcPts val="0"/>
              </a:spcAft>
              <a:buSzPts val="2700"/>
              <a:buChar char="–"/>
              <a:defRPr/>
            </a:lvl6pPr>
            <a:lvl7pPr indent="-374650" lvl="6" marL="3200400" rtl="0" algn="l">
              <a:lnSpc>
                <a:spcPct val="130000"/>
              </a:lnSpc>
              <a:spcBef>
                <a:spcPts val="900"/>
              </a:spcBef>
              <a:spcAft>
                <a:spcPts val="0"/>
              </a:spcAft>
              <a:buSzPts val="2300"/>
              <a:buChar char="–"/>
              <a:defRPr/>
            </a:lvl7pPr>
            <a:lvl8pPr indent="-374650" lvl="7" marL="3657600" rtl="0" algn="l">
              <a:lnSpc>
                <a:spcPct val="130000"/>
              </a:lnSpc>
              <a:spcBef>
                <a:spcPts val="600"/>
              </a:spcBef>
              <a:spcAft>
                <a:spcPts val="0"/>
              </a:spcAft>
              <a:buSzPts val="2300"/>
              <a:buChar char="–"/>
              <a:defRPr/>
            </a:lvl8pPr>
            <a:lvl9pPr indent="-342900" lvl="8" marL="4114800" rtl="0" algn="l">
              <a:lnSpc>
                <a:spcPct val="130000"/>
              </a:lnSpc>
              <a:spcBef>
                <a:spcPts val="600"/>
              </a:spcBef>
              <a:spcAft>
                <a:spcPts val="300"/>
              </a:spcAft>
              <a:buSzPts val="1800"/>
              <a:buChar char="–"/>
              <a:defRPr/>
            </a:lvl9pPr>
          </a:lstStyle>
          <a:p/>
        </p:txBody>
      </p:sp>
      <p:sp>
        <p:nvSpPr>
          <p:cNvPr id="57" name="Google Shape;57;p11"/>
          <p:cNvSpPr txBox="1"/>
          <p:nvPr>
            <p:ph idx="7" type="subTitle"/>
          </p:nvPr>
        </p:nvSpPr>
        <p:spPr>
          <a:xfrm>
            <a:off x="7138276" y="4428304"/>
            <a:ext cx="4717200" cy="680100"/>
          </a:xfrm>
          <a:prstGeom prst="rect">
            <a:avLst/>
          </a:prstGeom>
          <a:solidFill>
            <a:schemeClr val="accent5"/>
          </a:solidFill>
          <a:ln>
            <a:noFill/>
          </a:ln>
        </p:spPr>
        <p:txBody>
          <a:bodyPr anchorCtr="0" anchor="t" bIns="206425" lIns="206425" spcFirstLastPara="1" rIns="206425" wrap="square" tIns="203200">
            <a:noAutofit/>
          </a:bodyPr>
          <a:lstStyle>
            <a:lvl1pPr lvl="0" rtl="0" algn="l">
              <a:lnSpc>
                <a:spcPct val="130000"/>
              </a:lnSpc>
              <a:spcBef>
                <a:spcPts val="0"/>
              </a:spcBef>
              <a:spcAft>
                <a:spcPts val="0"/>
              </a:spcAft>
              <a:buSzPts val="3600"/>
              <a:buNone/>
              <a:defRPr>
                <a:solidFill>
                  <a:schemeClr val="lt1"/>
                </a:solidFill>
                <a:latin typeface="Montserrat SemiBold"/>
                <a:ea typeface="Montserrat SemiBold"/>
                <a:cs typeface="Montserrat SemiBold"/>
                <a:sym typeface="Montserrat SemiBold"/>
              </a:defRPr>
            </a:lvl1pPr>
            <a:lvl2pPr lvl="1" rtl="0" algn="l">
              <a:lnSpc>
                <a:spcPct val="130000"/>
              </a:lnSpc>
              <a:spcBef>
                <a:spcPts val="0"/>
              </a:spcBef>
              <a:spcAft>
                <a:spcPts val="0"/>
              </a:spcAft>
              <a:buSzPts val="3600"/>
              <a:buNone/>
              <a:defRPr/>
            </a:lvl2pPr>
            <a:lvl3pPr lvl="2" rtl="0" algn="l">
              <a:lnSpc>
                <a:spcPct val="130000"/>
              </a:lnSpc>
              <a:spcBef>
                <a:spcPts val="0"/>
              </a:spcBef>
              <a:spcAft>
                <a:spcPts val="0"/>
              </a:spcAft>
              <a:buSzPts val="3200"/>
              <a:buNone/>
              <a:defRPr/>
            </a:lvl3pPr>
            <a:lvl4pPr lvl="3" rtl="0" algn="l">
              <a:lnSpc>
                <a:spcPct val="130000"/>
              </a:lnSpc>
              <a:spcBef>
                <a:spcPts val="0"/>
              </a:spcBef>
              <a:spcAft>
                <a:spcPts val="0"/>
              </a:spcAft>
              <a:buSzPts val="3200"/>
              <a:buNone/>
              <a:defRPr/>
            </a:lvl4pPr>
            <a:lvl5pPr lvl="4" rtl="0" algn="l">
              <a:lnSpc>
                <a:spcPct val="130000"/>
              </a:lnSpc>
              <a:spcBef>
                <a:spcPts val="0"/>
              </a:spcBef>
              <a:spcAft>
                <a:spcPts val="0"/>
              </a:spcAft>
              <a:buSzPts val="2700"/>
              <a:buNone/>
              <a:defRPr/>
            </a:lvl5pPr>
            <a:lvl6pPr lvl="5" rtl="0" algn="l">
              <a:lnSpc>
                <a:spcPct val="130000"/>
              </a:lnSpc>
              <a:spcBef>
                <a:spcPts val="0"/>
              </a:spcBef>
              <a:spcAft>
                <a:spcPts val="0"/>
              </a:spcAft>
              <a:buSzPts val="2700"/>
              <a:buNone/>
              <a:defRPr/>
            </a:lvl6pPr>
            <a:lvl7pPr lvl="6" rtl="0" algn="l">
              <a:lnSpc>
                <a:spcPct val="130000"/>
              </a:lnSpc>
              <a:spcBef>
                <a:spcPts val="0"/>
              </a:spcBef>
              <a:spcAft>
                <a:spcPts val="0"/>
              </a:spcAft>
              <a:buSzPts val="2300"/>
              <a:buNone/>
              <a:defRPr/>
            </a:lvl7pPr>
            <a:lvl8pPr lvl="7" rtl="0" algn="l">
              <a:lnSpc>
                <a:spcPct val="130000"/>
              </a:lnSpc>
              <a:spcBef>
                <a:spcPts val="0"/>
              </a:spcBef>
              <a:spcAft>
                <a:spcPts val="0"/>
              </a:spcAft>
              <a:buSzPts val="2300"/>
              <a:buNone/>
              <a:defRPr/>
            </a:lvl8pPr>
            <a:lvl9pPr lvl="8" rtl="0" algn="l">
              <a:lnSpc>
                <a:spcPct val="130000"/>
              </a:lnSpc>
              <a:spcBef>
                <a:spcPts val="0"/>
              </a:spcBef>
              <a:spcAft>
                <a:spcPts val="0"/>
              </a:spcAft>
              <a:buSzPts val="1800"/>
              <a:buNone/>
              <a:defRPr/>
            </a:lvl9pPr>
          </a:lstStyle>
          <a:p/>
        </p:txBody>
      </p:sp>
      <p:sp>
        <p:nvSpPr>
          <p:cNvPr id="58" name="Google Shape;58;p11"/>
          <p:cNvSpPr txBox="1"/>
          <p:nvPr>
            <p:ph idx="8" type="body"/>
          </p:nvPr>
        </p:nvSpPr>
        <p:spPr>
          <a:xfrm>
            <a:off x="7138276" y="5376137"/>
            <a:ext cx="5957700" cy="946200"/>
          </a:xfrm>
          <a:prstGeom prst="rect">
            <a:avLst/>
          </a:prstGeom>
          <a:noFill/>
          <a:ln>
            <a:noFill/>
          </a:ln>
        </p:spPr>
        <p:txBody>
          <a:bodyPr anchorCtr="0" anchor="t" bIns="0" lIns="0" spcFirstLastPara="1" rIns="0" wrap="square" tIns="0">
            <a:noAutofit/>
          </a:bodyPr>
          <a:lstStyle>
            <a:lvl1pPr indent="-457200" lvl="0" marL="457200" rtl="0" algn="l">
              <a:lnSpc>
                <a:spcPct val="130000"/>
              </a:lnSpc>
              <a:spcBef>
                <a:spcPts val="0"/>
              </a:spcBef>
              <a:spcAft>
                <a:spcPts val="0"/>
              </a:spcAft>
              <a:buSzPts val="3600"/>
              <a:buChar char="●"/>
              <a:defRPr/>
            </a:lvl1pPr>
            <a:lvl2pPr indent="-457200" lvl="1" marL="914400" rtl="0" algn="l">
              <a:lnSpc>
                <a:spcPct val="130000"/>
              </a:lnSpc>
              <a:spcBef>
                <a:spcPts val="1500"/>
              </a:spcBef>
              <a:spcAft>
                <a:spcPts val="0"/>
              </a:spcAft>
              <a:buSzPts val="3600"/>
              <a:buChar char="–"/>
              <a:defRPr/>
            </a:lvl2pPr>
            <a:lvl3pPr indent="-431800" lvl="2" marL="1371600" rtl="0" algn="l">
              <a:lnSpc>
                <a:spcPct val="130000"/>
              </a:lnSpc>
              <a:spcBef>
                <a:spcPts val="1500"/>
              </a:spcBef>
              <a:spcAft>
                <a:spcPts val="0"/>
              </a:spcAft>
              <a:buSzPts val="3200"/>
              <a:buChar char="–"/>
              <a:defRPr/>
            </a:lvl3pPr>
            <a:lvl4pPr indent="-431800" lvl="3" marL="1828800" rtl="0" algn="l">
              <a:lnSpc>
                <a:spcPct val="130000"/>
              </a:lnSpc>
              <a:spcBef>
                <a:spcPts val="1200"/>
              </a:spcBef>
              <a:spcAft>
                <a:spcPts val="0"/>
              </a:spcAft>
              <a:buSzPts val="3200"/>
              <a:buChar char="–"/>
              <a:defRPr/>
            </a:lvl4pPr>
            <a:lvl5pPr indent="-400050" lvl="4" marL="2286000" rtl="0" algn="l">
              <a:lnSpc>
                <a:spcPct val="130000"/>
              </a:lnSpc>
              <a:spcBef>
                <a:spcPts val="1200"/>
              </a:spcBef>
              <a:spcAft>
                <a:spcPts val="0"/>
              </a:spcAft>
              <a:buSzPts val="2700"/>
              <a:buChar char="–"/>
              <a:defRPr/>
            </a:lvl5pPr>
            <a:lvl6pPr indent="-400050" lvl="5" marL="2743200" rtl="0" algn="l">
              <a:lnSpc>
                <a:spcPct val="130000"/>
              </a:lnSpc>
              <a:spcBef>
                <a:spcPts val="900"/>
              </a:spcBef>
              <a:spcAft>
                <a:spcPts val="0"/>
              </a:spcAft>
              <a:buSzPts val="2700"/>
              <a:buChar char="–"/>
              <a:defRPr/>
            </a:lvl6pPr>
            <a:lvl7pPr indent="-374650" lvl="6" marL="3200400" rtl="0" algn="l">
              <a:lnSpc>
                <a:spcPct val="130000"/>
              </a:lnSpc>
              <a:spcBef>
                <a:spcPts val="900"/>
              </a:spcBef>
              <a:spcAft>
                <a:spcPts val="0"/>
              </a:spcAft>
              <a:buSzPts val="2300"/>
              <a:buChar char="–"/>
              <a:defRPr/>
            </a:lvl7pPr>
            <a:lvl8pPr indent="-374650" lvl="7" marL="3657600" rtl="0" algn="l">
              <a:lnSpc>
                <a:spcPct val="130000"/>
              </a:lnSpc>
              <a:spcBef>
                <a:spcPts val="600"/>
              </a:spcBef>
              <a:spcAft>
                <a:spcPts val="0"/>
              </a:spcAft>
              <a:buSzPts val="2300"/>
              <a:buChar char="–"/>
              <a:defRPr/>
            </a:lvl8pPr>
            <a:lvl9pPr indent="-342900" lvl="8" marL="4114800" rtl="0" algn="l">
              <a:lnSpc>
                <a:spcPct val="130000"/>
              </a:lnSpc>
              <a:spcBef>
                <a:spcPts val="600"/>
              </a:spcBef>
              <a:spcAft>
                <a:spcPts val="300"/>
              </a:spcAft>
              <a:buSzPts val="1800"/>
              <a:buChar char="–"/>
              <a:defRPr/>
            </a:lvl9pPr>
          </a:lstStyle>
          <a:p/>
        </p:txBody>
      </p:sp>
      <p:sp>
        <p:nvSpPr>
          <p:cNvPr id="59" name="Google Shape;59;p11"/>
          <p:cNvSpPr txBox="1"/>
          <p:nvPr>
            <p:ph idx="12" type="sldNum"/>
          </p:nvPr>
        </p:nvSpPr>
        <p:spPr>
          <a:xfrm>
            <a:off x="692070" y="7189568"/>
            <a:ext cx="1085700" cy="270000"/>
          </a:xfrm>
          <a:prstGeom prst="rect">
            <a:avLst/>
          </a:prstGeom>
          <a:noFill/>
          <a:ln>
            <a:noFill/>
          </a:ln>
        </p:spPr>
        <p:txBody>
          <a:bodyPr anchorCtr="0" anchor="t" bIns="0" lIns="0" spcFirstLastPara="1" rIns="0" wrap="square" tIns="0">
            <a:noAutofit/>
          </a:bodyPr>
          <a:lstStyle>
            <a:lvl1pPr indent="0" lvl="0" marL="0" rtl="0" algn="l">
              <a:buClr>
                <a:schemeClr val="dk1"/>
              </a:buClr>
              <a:buSzPts val="1200"/>
              <a:buFont typeface="Montserrat Medium"/>
              <a:buNone/>
              <a:defRPr sz="1200">
                <a:solidFill>
                  <a:schemeClr val="dk1"/>
                </a:solidFill>
                <a:latin typeface="Montserrat Medium"/>
                <a:ea typeface="Montserrat Medium"/>
                <a:cs typeface="Montserrat Medium"/>
                <a:sym typeface="Montserrat Medium"/>
              </a:defRPr>
            </a:lvl1pPr>
            <a:lvl2pPr indent="0" lvl="1" marL="0" rtl="0" algn="l">
              <a:buClr>
                <a:schemeClr val="dk1"/>
              </a:buClr>
              <a:buSzPts val="1200"/>
              <a:buFont typeface="Montserrat Medium"/>
              <a:buNone/>
              <a:defRPr sz="1200">
                <a:solidFill>
                  <a:schemeClr val="dk1"/>
                </a:solidFill>
                <a:latin typeface="Montserrat Medium"/>
                <a:ea typeface="Montserrat Medium"/>
                <a:cs typeface="Montserrat Medium"/>
                <a:sym typeface="Montserrat Medium"/>
              </a:defRPr>
            </a:lvl2pPr>
            <a:lvl3pPr indent="0" lvl="2" marL="0" rtl="0" algn="l">
              <a:buClr>
                <a:schemeClr val="dk1"/>
              </a:buClr>
              <a:buSzPts val="1200"/>
              <a:buFont typeface="Montserrat Medium"/>
              <a:buNone/>
              <a:defRPr sz="1200">
                <a:solidFill>
                  <a:schemeClr val="dk1"/>
                </a:solidFill>
                <a:latin typeface="Montserrat Medium"/>
                <a:ea typeface="Montserrat Medium"/>
                <a:cs typeface="Montserrat Medium"/>
                <a:sym typeface="Montserrat Medium"/>
              </a:defRPr>
            </a:lvl3pPr>
            <a:lvl4pPr indent="0" lvl="3" marL="0" rtl="0" algn="l">
              <a:buClr>
                <a:schemeClr val="dk1"/>
              </a:buClr>
              <a:buSzPts val="1200"/>
              <a:buFont typeface="Montserrat Medium"/>
              <a:buNone/>
              <a:defRPr sz="1200">
                <a:solidFill>
                  <a:schemeClr val="dk1"/>
                </a:solidFill>
                <a:latin typeface="Montserrat Medium"/>
                <a:ea typeface="Montserrat Medium"/>
                <a:cs typeface="Montserrat Medium"/>
                <a:sym typeface="Montserrat Medium"/>
              </a:defRPr>
            </a:lvl4pPr>
            <a:lvl5pPr indent="0" lvl="4" marL="0" rtl="0" algn="l">
              <a:buClr>
                <a:schemeClr val="dk1"/>
              </a:buClr>
              <a:buSzPts val="1200"/>
              <a:buFont typeface="Montserrat Medium"/>
              <a:buNone/>
              <a:defRPr sz="1200">
                <a:solidFill>
                  <a:schemeClr val="dk1"/>
                </a:solidFill>
                <a:latin typeface="Montserrat Medium"/>
                <a:ea typeface="Montserrat Medium"/>
                <a:cs typeface="Montserrat Medium"/>
                <a:sym typeface="Montserrat Medium"/>
              </a:defRPr>
            </a:lvl5pPr>
            <a:lvl6pPr indent="0" lvl="5" marL="0" rtl="0" algn="l">
              <a:buClr>
                <a:schemeClr val="dk1"/>
              </a:buClr>
              <a:buSzPts val="1200"/>
              <a:buFont typeface="Montserrat Medium"/>
              <a:buNone/>
              <a:defRPr sz="1200">
                <a:solidFill>
                  <a:schemeClr val="dk1"/>
                </a:solidFill>
                <a:latin typeface="Montserrat Medium"/>
                <a:ea typeface="Montserrat Medium"/>
                <a:cs typeface="Montserrat Medium"/>
                <a:sym typeface="Montserrat Medium"/>
              </a:defRPr>
            </a:lvl6pPr>
            <a:lvl7pPr indent="0" lvl="6" marL="0" rtl="0" algn="l">
              <a:buClr>
                <a:schemeClr val="dk1"/>
              </a:buClr>
              <a:buSzPts val="1200"/>
              <a:buFont typeface="Montserrat Medium"/>
              <a:buNone/>
              <a:defRPr sz="1200">
                <a:solidFill>
                  <a:schemeClr val="dk1"/>
                </a:solidFill>
                <a:latin typeface="Montserrat Medium"/>
                <a:ea typeface="Montserrat Medium"/>
                <a:cs typeface="Montserrat Medium"/>
                <a:sym typeface="Montserrat Medium"/>
              </a:defRPr>
            </a:lvl7pPr>
            <a:lvl8pPr indent="0" lvl="7" marL="0" rtl="0" algn="l">
              <a:buClr>
                <a:schemeClr val="dk1"/>
              </a:buClr>
              <a:buSzPts val="1200"/>
              <a:buFont typeface="Montserrat Medium"/>
              <a:buNone/>
              <a:defRPr sz="1200">
                <a:solidFill>
                  <a:schemeClr val="dk1"/>
                </a:solidFill>
                <a:latin typeface="Montserrat Medium"/>
                <a:ea typeface="Montserrat Medium"/>
                <a:cs typeface="Montserrat Medium"/>
                <a:sym typeface="Montserrat Medium"/>
              </a:defRPr>
            </a:lvl8pPr>
            <a:lvl9pPr indent="0" lvl="8" marL="0" rtl="0" algn="l">
              <a:buClr>
                <a:schemeClr val="dk1"/>
              </a:buClr>
              <a:buSzPts val="1200"/>
              <a:buFont typeface="Montserrat Medium"/>
              <a:buNone/>
              <a:defRPr sz="1200">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 column text">
    <p:spTree>
      <p:nvGrpSpPr>
        <p:cNvPr id="60" name="Shape 60"/>
        <p:cNvGrpSpPr/>
        <p:nvPr/>
      </p:nvGrpSpPr>
      <p:grpSpPr>
        <a:xfrm>
          <a:off x="0" y="0"/>
          <a:ext cx="0" cy="0"/>
          <a:chOff x="0" y="0"/>
          <a:chExt cx="0" cy="0"/>
        </a:xfrm>
      </p:grpSpPr>
      <p:sp>
        <p:nvSpPr>
          <p:cNvPr id="61" name="Google Shape;61;p12"/>
          <p:cNvSpPr txBox="1"/>
          <p:nvPr>
            <p:ph type="title"/>
          </p:nvPr>
        </p:nvSpPr>
        <p:spPr>
          <a:xfrm>
            <a:off x="692077" y="669561"/>
            <a:ext cx="5957700" cy="1220400"/>
          </a:xfrm>
          <a:prstGeom prst="rect">
            <a:avLst/>
          </a:prstGeom>
          <a:noFill/>
          <a:ln>
            <a:noFill/>
          </a:ln>
        </p:spPr>
        <p:txBody>
          <a:bodyPr anchorCtr="0" anchor="t" bIns="0" lIns="0" spcFirstLastPara="1" rIns="0" wrap="square" tIns="0">
            <a:noAutofit/>
          </a:bodyPr>
          <a:lstStyle>
            <a:lvl1pPr lvl="0" rtl="0" algn="l">
              <a:lnSpc>
                <a:spcPct val="115000"/>
              </a:lnSpc>
              <a:spcBef>
                <a:spcPts val="0"/>
              </a:spcBef>
              <a:spcAft>
                <a:spcPts val="0"/>
              </a:spcAft>
              <a:buSzPts val="5000"/>
              <a:buNone/>
              <a:defRPr/>
            </a:lvl1pPr>
            <a:lvl2pPr lvl="1" rtl="0" algn="l">
              <a:lnSpc>
                <a:spcPct val="100000"/>
              </a:lnSpc>
              <a:spcBef>
                <a:spcPts val="0"/>
              </a:spcBef>
              <a:spcAft>
                <a:spcPts val="0"/>
              </a:spcAft>
              <a:buSzPts val="5400"/>
              <a:buNone/>
              <a:defRPr sz="3600"/>
            </a:lvl2pPr>
            <a:lvl3pPr lvl="2" rtl="0" algn="l">
              <a:lnSpc>
                <a:spcPct val="100000"/>
              </a:lnSpc>
              <a:spcBef>
                <a:spcPts val="0"/>
              </a:spcBef>
              <a:spcAft>
                <a:spcPts val="0"/>
              </a:spcAft>
              <a:buSzPts val="5400"/>
              <a:buNone/>
              <a:defRPr sz="3600"/>
            </a:lvl3pPr>
            <a:lvl4pPr lvl="3" rtl="0" algn="l">
              <a:lnSpc>
                <a:spcPct val="100000"/>
              </a:lnSpc>
              <a:spcBef>
                <a:spcPts val="0"/>
              </a:spcBef>
              <a:spcAft>
                <a:spcPts val="0"/>
              </a:spcAft>
              <a:buSzPts val="5400"/>
              <a:buNone/>
              <a:defRPr sz="3600"/>
            </a:lvl4pPr>
            <a:lvl5pPr lvl="4" rtl="0" algn="l">
              <a:lnSpc>
                <a:spcPct val="100000"/>
              </a:lnSpc>
              <a:spcBef>
                <a:spcPts val="0"/>
              </a:spcBef>
              <a:spcAft>
                <a:spcPts val="0"/>
              </a:spcAft>
              <a:buSzPts val="5400"/>
              <a:buNone/>
              <a:defRPr sz="3600"/>
            </a:lvl5pPr>
            <a:lvl6pPr lvl="5" rtl="0" algn="l">
              <a:lnSpc>
                <a:spcPct val="100000"/>
              </a:lnSpc>
              <a:spcBef>
                <a:spcPts val="0"/>
              </a:spcBef>
              <a:spcAft>
                <a:spcPts val="0"/>
              </a:spcAft>
              <a:buSzPts val="5400"/>
              <a:buNone/>
              <a:defRPr sz="3600"/>
            </a:lvl6pPr>
            <a:lvl7pPr lvl="6" rtl="0" algn="l">
              <a:lnSpc>
                <a:spcPct val="100000"/>
              </a:lnSpc>
              <a:spcBef>
                <a:spcPts val="0"/>
              </a:spcBef>
              <a:spcAft>
                <a:spcPts val="0"/>
              </a:spcAft>
              <a:buSzPts val="5400"/>
              <a:buNone/>
              <a:defRPr sz="3600"/>
            </a:lvl7pPr>
            <a:lvl8pPr lvl="7" rtl="0" algn="l">
              <a:lnSpc>
                <a:spcPct val="100000"/>
              </a:lnSpc>
              <a:spcBef>
                <a:spcPts val="0"/>
              </a:spcBef>
              <a:spcAft>
                <a:spcPts val="0"/>
              </a:spcAft>
              <a:buSzPts val="5400"/>
              <a:buNone/>
              <a:defRPr sz="3600"/>
            </a:lvl8pPr>
            <a:lvl9pPr lvl="8" rtl="0" algn="l">
              <a:lnSpc>
                <a:spcPct val="100000"/>
              </a:lnSpc>
              <a:spcBef>
                <a:spcPts val="0"/>
              </a:spcBef>
              <a:spcAft>
                <a:spcPts val="0"/>
              </a:spcAft>
              <a:buSzPts val="5400"/>
              <a:buNone/>
              <a:defRPr sz="3600"/>
            </a:lvl9pPr>
          </a:lstStyle>
          <a:p/>
        </p:txBody>
      </p:sp>
      <p:sp>
        <p:nvSpPr>
          <p:cNvPr id="62" name="Google Shape;62;p12"/>
          <p:cNvSpPr txBox="1"/>
          <p:nvPr>
            <p:ph idx="1" type="body"/>
          </p:nvPr>
        </p:nvSpPr>
        <p:spPr>
          <a:xfrm>
            <a:off x="692077" y="2157099"/>
            <a:ext cx="5957700" cy="4471200"/>
          </a:xfrm>
          <a:prstGeom prst="rect">
            <a:avLst/>
          </a:prstGeom>
          <a:noFill/>
          <a:ln>
            <a:noFill/>
          </a:ln>
        </p:spPr>
        <p:txBody>
          <a:bodyPr anchorCtr="0" anchor="t" bIns="0" lIns="0" spcFirstLastPara="1" rIns="0" wrap="square" tIns="0">
            <a:noAutofit/>
          </a:bodyPr>
          <a:lstStyle>
            <a:lvl1pPr indent="-457200" lvl="0" marL="457200" rtl="0" algn="l">
              <a:lnSpc>
                <a:spcPct val="130000"/>
              </a:lnSpc>
              <a:spcBef>
                <a:spcPts val="0"/>
              </a:spcBef>
              <a:spcAft>
                <a:spcPts val="0"/>
              </a:spcAft>
              <a:buSzPts val="3600"/>
              <a:buChar char="●"/>
              <a:defRPr/>
            </a:lvl1pPr>
            <a:lvl2pPr indent="-457200" lvl="1" marL="914400" rtl="0" algn="l">
              <a:lnSpc>
                <a:spcPct val="130000"/>
              </a:lnSpc>
              <a:spcBef>
                <a:spcPts val="1500"/>
              </a:spcBef>
              <a:spcAft>
                <a:spcPts val="0"/>
              </a:spcAft>
              <a:buSzPts val="3600"/>
              <a:buChar char="–"/>
              <a:defRPr/>
            </a:lvl2pPr>
            <a:lvl3pPr indent="-431800" lvl="2" marL="1371600" rtl="0" algn="l">
              <a:lnSpc>
                <a:spcPct val="130000"/>
              </a:lnSpc>
              <a:spcBef>
                <a:spcPts val="1500"/>
              </a:spcBef>
              <a:spcAft>
                <a:spcPts val="0"/>
              </a:spcAft>
              <a:buSzPts val="3200"/>
              <a:buChar char="–"/>
              <a:defRPr/>
            </a:lvl3pPr>
            <a:lvl4pPr indent="-431800" lvl="3" marL="1828800" rtl="0" algn="l">
              <a:lnSpc>
                <a:spcPct val="130000"/>
              </a:lnSpc>
              <a:spcBef>
                <a:spcPts val="1200"/>
              </a:spcBef>
              <a:spcAft>
                <a:spcPts val="0"/>
              </a:spcAft>
              <a:buSzPts val="3200"/>
              <a:buChar char="–"/>
              <a:defRPr/>
            </a:lvl4pPr>
            <a:lvl5pPr indent="-400050" lvl="4" marL="2286000" rtl="0" algn="l">
              <a:lnSpc>
                <a:spcPct val="130000"/>
              </a:lnSpc>
              <a:spcBef>
                <a:spcPts val="1200"/>
              </a:spcBef>
              <a:spcAft>
                <a:spcPts val="0"/>
              </a:spcAft>
              <a:buSzPts val="2700"/>
              <a:buChar char="–"/>
              <a:defRPr sz="1800"/>
            </a:lvl5pPr>
            <a:lvl6pPr indent="-400050" lvl="5" marL="2743200" rtl="0" algn="l">
              <a:lnSpc>
                <a:spcPct val="130000"/>
              </a:lnSpc>
              <a:spcBef>
                <a:spcPts val="900"/>
              </a:spcBef>
              <a:spcAft>
                <a:spcPts val="0"/>
              </a:spcAft>
              <a:buSzPts val="2700"/>
              <a:buChar char="–"/>
              <a:defRPr sz="1800"/>
            </a:lvl6pPr>
            <a:lvl7pPr indent="-374650" lvl="6" marL="3200400" rtl="0" algn="l">
              <a:lnSpc>
                <a:spcPct val="130000"/>
              </a:lnSpc>
              <a:spcBef>
                <a:spcPts val="900"/>
              </a:spcBef>
              <a:spcAft>
                <a:spcPts val="0"/>
              </a:spcAft>
              <a:buSzPts val="2300"/>
              <a:buChar char="–"/>
              <a:defRPr/>
            </a:lvl7pPr>
            <a:lvl8pPr indent="-374650" lvl="7" marL="3657600" rtl="0" algn="l">
              <a:lnSpc>
                <a:spcPct val="130000"/>
              </a:lnSpc>
              <a:spcBef>
                <a:spcPts val="600"/>
              </a:spcBef>
              <a:spcAft>
                <a:spcPts val="0"/>
              </a:spcAft>
              <a:buSzPts val="2300"/>
              <a:buChar char="–"/>
              <a:defRPr/>
            </a:lvl8pPr>
            <a:lvl9pPr indent="-342900" lvl="8" marL="4114800" rtl="0" algn="l">
              <a:lnSpc>
                <a:spcPct val="130000"/>
              </a:lnSpc>
              <a:spcBef>
                <a:spcPts val="600"/>
              </a:spcBef>
              <a:spcAft>
                <a:spcPts val="300"/>
              </a:spcAft>
              <a:buSzPts val="1800"/>
              <a:buChar char="–"/>
              <a:defRPr/>
            </a:lvl9pPr>
          </a:lstStyle>
          <a:p/>
        </p:txBody>
      </p:sp>
      <p:sp>
        <p:nvSpPr>
          <p:cNvPr id="63" name="Google Shape;63;p12"/>
          <p:cNvSpPr txBox="1"/>
          <p:nvPr>
            <p:ph idx="12" type="sldNum"/>
          </p:nvPr>
        </p:nvSpPr>
        <p:spPr>
          <a:xfrm>
            <a:off x="692070" y="7189568"/>
            <a:ext cx="1085700" cy="270000"/>
          </a:xfrm>
          <a:prstGeom prst="rect">
            <a:avLst/>
          </a:prstGeom>
          <a:noFill/>
          <a:ln>
            <a:noFill/>
          </a:ln>
        </p:spPr>
        <p:txBody>
          <a:bodyPr anchorCtr="0" anchor="t" bIns="0" lIns="0" spcFirstLastPara="1" rIns="0" wrap="square" tIns="0">
            <a:noAutofit/>
          </a:bodyPr>
          <a:lstStyle>
            <a:lvl1pPr indent="0" lvl="0" marL="0" rtl="0" algn="l">
              <a:buClr>
                <a:schemeClr val="dk1"/>
              </a:buClr>
              <a:buSzPts val="1200"/>
              <a:buFont typeface="Montserrat Medium"/>
              <a:buNone/>
              <a:defRPr sz="1200">
                <a:solidFill>
                  <a:schemeClr val="dk1"/>
                </a:solidFill>
                <a:latin typeface="Montserrat Medium"/>
                <a:ea typeface="Montserrat Medium"/>
                <a:cs typeface="Montserrat Medium"/>
                <a:sym typeface="Montserrat Medium"/>
              </a:defRPr>
            </a:lvl1pPr>
            <a:lvl2pPr indent="0" lvl="1" marL="0" rtl="0" algn="l">
              <a:buClr>
                <a:schemeClr val="dk1"/>
              </a:buClr>
              <a:buSzPts val="1200"/>
              <a:buFont typeface="Montserrat Medium"/>
              <a:buNone/>
              <a:defRPr sz="1200">
                <a:solidFill>
                  <a:schemeClr val="dk1"/>
                </a:solidFill>
                <a:latin typeface="Montserrat Medium"/>
                <a:ea typeface="Montserrat Medium"/>
                <a:cs typeface="Montserrat Medium"/>
                <a:sym typeface="Montserrat Medium"/>
              </a:defRPr>
            </a:lvl2pPr>
            <a:lvl3pPr indent="0" lvl="2" marL="0" rtl="0" algn="l">
              <a:buClr>
                <a:schemeClr val="dk1"/>
              </a:buClr>
              <a:buSzPts val="1200"/>
              <a:buFont typeface="Montserrat Medium"/>
              <a:buNone/>
              <a:defRPr sz="1200">
                <a:solidFill>
                  <a:schemeClr val="dk1"/>
                </a:solidFill>
                <a:latin typeface="Montserrat Medium"/>
                <a:ea typeface="Montserrat Medium"/>
                <a:cs typeface="Montserrat Medium"/>
                <a:sym typeface="Montserrat Medium"/>
              </a:defRPr>
            </a:lvl3pPr>
            <a:lvl4pPr indent="0" lvl="3" marL="0" rtl="0" algn="l">
              <a:buClr>
                <a:schemeClr val="dk1"/>
              </a:buClr>
              <a:buSzPts val="1200"/>
              <a:buFont typeface="Montserrat Medium"/>
              <a:buNone/>
              <a:defRPr sz="1200">
                <a:solidFill>
                  <a:schemeClr val="dk1"/>
                </a:solidFill>
                <a:latin typeface="Montserrat Medium"/>
                <a:ea typeface="Montserrat Medium"/>
                <a:cs typeface="Montserrat Medium"/>
                <a:sym typeface="Montserrat Medium"/>
              </a:defRPr>
            </a:lvl4pPr>
            <a:lvl5pPr indent="0" lvl="4" marL="0" rtl="0" algn="l">
              <a:buClr>
                <a:schemeClr val="dk1"/>
              </a:buClr>
              <a:buSzPts val="1200"/>
              <a:buFont typeface="Montserrat Medium"/>
              <a:buNone/>
              <a:defRPr sz="1200">
                <a:solidFill>
                  <a:schemeClr val="dk1"/>
                </a:solidFill>
                <a:latin typeface="Montserrat Medium"/>
                <a:ea typeface="Montserrat Medium"/>
                <a:cs typeface="Montserrat Medium"/>
                <a:sym typeface="Montserrat Medium"/>
              </a:defRPr>
            </a:lvl5pPr>
            <a:lvl6pPr indent="0" lvl="5" marL="0" rtl="0" algn="l">
              <a:buClr>
                <a:schemeClr val="dk1"/>
              </a:buClr>
              <a:buSzPts val="1200"/>
              <a:buFont typeface="Montserrat Medium"/>
              <a:buNone/>
              <a:defRPr sz="1200">
                <a:solidFill>
                  <a:schemeClr val="dk1"/>
                </a:solidFill>
                <a:latin typeface="Montserrat Medium"/>
                <a:ea typeface="Montserrat Medium"/>
                <a:cs typeface="Montserrat Medium"/>
                <a:sym typeface="Montserrat Medium"/>
              </a:defRPr>
            </a:lvl6pPr>
            <a:lvl7pPr indent="0" lvl="6" marL="0" rtl="0" algn="l">
              <a:buClr>
                <a:schemeClr val="dk1"/>
              </a:buClr>
              <a:buSzPts val="1200"/>
              <a:buFont typeface="Montserrat Medium"/>
              <a:buNone/>
              <a:defRPr sz="1200">
                <a:solidFill>
                  <a:schemeClr val="dk1"/>
                </a:solidFill>
                <a:latin typeface="Montserrat Medium"/>
                <a:ea typeface="Montserrat Medium"/>
                <a:cs typeface="Montserrat Medium"/>
                <a:sym typeface="Montserrat Medium"/>
              </a:defRPr>
            </a:lvl7pPr>
            <a:lvl8pPr indent="0" lvl="7" marL="0" rtl="0" algn="l">
              <a:buClr>
                <a:schemeClr val="dk1"/>
              </a:buClr>
              <a:buSzPts val="1200"/>
              <a:buFont typeface="Montserrat Medium"/>
              <a:buNone/>
              <a:defRPr sz="1200">
                <a:solidFill>
                  <a:schemeClr val="dk1"/>
                </a:solidFill>
                <a:latin typeface="Montserrat Medium"/>
                <a:ea typeface="Montserrat Medium"/>
                <a:cs typeface="Montserrat Medium"/>
                <a:sym typeface="Montserrat Medium"/>
              </a:defRPr>
            </a:lvl8pPr>
            <a:lvl9pPr indent="0" lvl="8" marL="0" rtl="0" algn="l">
              <a:buClr>
                <a:schemeClr val="dk1"/>
              </a:buClr>
              <a:buSzPts val="1200"/>
              <a:buFont typeface="Montserrat Medium"/>
              <a:buNone/>
              <a:defRPr sz="1200">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 point">
    <p:bg>
      <p:bgPr>
        <a:solidFill>
          <a:schemeClr val="dk1"/>
        </a:solidFill>
      </p:bgPr>
    </p:bg>
    <p:spTree>
      <p:nvGrpSpPr>
        <p:cNvPr id="64" name="Shape 64"/>
        <p:cNvGrpSpPr/>
        <p:nvPr/>
      </p:nvGrpSpPr>
      <p:grpSpPr>
        <a:xfrm>
          <a:off x="0" y="0"/>
          <a:ext cx="0" cy="0"/>
          <a:chOff x="0" y="0"/>
          <a:chExt cx="0" cy="0"/>
        </a:xfrm>
      </p:grpSpPr>
      <p:sp>
        <p:nvSpPr>
          <p:cNvPr id="65" name="Google Shape;65;p13"/>
          <p:cNvSpPr txBox="1"/>
          <p:nvPr>
            <p:ph type="title"/>
          </p:nvPr>
        </p:nvSpPr>
        <p:spPr>
          <a:xfrm>
            <a:off x="739236" y="1649491"/>
            <a:ext cx="12356700" cy="5161500"/>
          </a:xfrm>
          <a:prstGeom prst="rect">
            <a:avLst/>
          </a:prstGeom>
          <a:noFill/>
          <a:ln>
            <a:noFill/>
          </a:ln>
        </p:spPr>
        <p:txBody>
          <a:bodyPr anchorCtr="0" anchor="t" bIns="0" lIns="0" spcFirstLastPara="1" rIns="0" wrap="square" tIns="0">
            <a:noAutofit/>
          </a:bodyPr>
          <a:lstStyle>
            <a:lvl1pPr lvl="0" rtl="0" algn="l">
              <a:lnSpc>
                <a:spcPct val="115000"/>
              </a:lnSpc>
              <a:spcBef>
                <a:spcPts val="0"/>
              </a:spcBef>
              <a:spcAft>
                <a:spcPts val="0"/>
              </a:spcAft>
              <a:buClr>
                <a:schemeClr val="lt1"/>
              </a:buClr>
              <a:buSzPts val="8100"/>
              <a:buFont typeface="Montserrat SemiBold"/>
              <a:buNone/>
              <a:defRPr b="0" i="1" sz="5400">
                <a:solidFill>
                  <a:schemeClr val="lt1"/>
                </a:solidFill>
                <a:latin typeface="Montserrat SemiBold"/>
                <a:ea typeface="Montserrat SemiBold"/>
                <a:cs typeface="Montserrat SemiBold"/>
                <a:sym typeface="Montserrat SemiBold"/>
              </a:defRPr>
            </a:lvl1pPr>
            <a:lvl2pPr lvl="1" rtl="0" algn="l">
              <a:lnSpc>
                <a:spcPct val="100000"/>
              </a:lnSpc>
              <a:spcBef>
                <a:spcPts val="0"/>
              </a:spcBef>
              <a:spcAft>
                <a:spcPts val="0"/>
              </a:spcAft>
              <a:buSzPts val="8100"/>
              <a:buFont typeface="Montserrat SemiBold"/>
              <a:buNone/>
              <a:defRPr sz="5400">
                <a:latin typeface="Montserrat SemiBold"/>
                <a:ea typeface="Montserrat SemiBold"/>
                <a:cs typeface="Montserrat SemiBold"/>
                <a:sym typeface="Montserrat SemiBold"/>
              </a:defRPr>
            </a:lvl2pPr>
            <a:lvl3pPr lvl="2" rtl="0" algn="l">
              <a:lnSpc>
                <a:spcPct val="100000"/>
              </a:lnSpc>
              <a:spcBef>
                <a:spcPts val="0"/>
              </a:spcBef>
              <a:spcAft>
                <a:spcPts val="0"/>
              </a:spcAft>
              <a:buSzPts val="8100"/>
              <a:buFont typeface="Montserrat SemiBold"/>
              <a:buNone/>
              <a:defRPr sz="5400">
                <a:latin typeface="Montserrat SemiBold"/>
                <a:ea typeface="Montserrat SemiBold"/>
                <a:cs typeface="Montserrat SemiBold"/>
                <a:sym typeface="Montserrat SemiBold"/>
              </a:defRPr>
            </a:lvl3pPr>
            <a:lvl4pPr lvl="3" rtl="0" algn="l">
              <a:lnSpc>
                <a:spcPct val="100000"/>
              </a:lnSpc>
              <a:spcBef>
                <a:spcPts val="0"/>
              </a:spcBef>
              <a:spcAft>
                <a:spcPts val="0"/>
              </a:spcAft>
              <a:buSzPts val="8100"/>
              <a:buFont typeface="Montserrat SemiBold"/>
              <a:buNone/>
              <a:defRPr sz="5400">
                <a:latin typeface="Montserrat SemiBold"/>
                <a:ea typeface="Montserrat SemiBold"/>
                <a:cs typeface="Montserrat SemiBold"/>
                <a:sym typeface="Montserrat SemiBold"/>
              </a:defRPr>
            </a:lvl4pPr>
            <a:lvl5pPr lvl="4" rtl="0" algn="l">
              <a:lnSpc>
                <a:spcPct val="100000"/>
              </a:lnSpc>
              <a:spcBef>
                <a:spcPts val="0"/>
              </a:spcBef>
              <a:spcAft>
                <a:spcPts val="0"/>
              </a:spcAft>
              <a:buSzPts val="8100"/>
              <a:buFont typeface="Montserrat SemiBold"/>
              <a:buNone/>
              <a:defRPr sz="5400">
                <a:latin typeface="Montserrat SemiBold"/>
                <a:ea typeface="Montserrat SemiBold"/>
                <a:cs typeface="Montserrat SemiBold"/>
                <a:sym typeface="Montserrat SemiBold"/>
              </a:defRPr>
            </a:lvl5pPr>
            <a:lvl6pPr lvl="5" rtl="0" algn="l">
              <a:lnSpc>
                <a:spcPct val="100000"/>
              </a:lnSpc>
              <a:spcBef>
                <a:spcPts val="0"/>
              </a:spcBef>
              <a:spcAft>
                <a:spcPts val="0"/>
              </a:spcAft>
              <a:buSzPts val="8100"/>
              <a:buFont typeface="Montserrat SemiBold"/>
              <a:buNone/>
              <a:defRPr sz="5400">
                <a:latin typeface="Montserrat SemiBold"/>
                <a:ea typeface="Montserrat SemiBold"/>
                <a:cs typeface="Montserrat SemiBold"/>
                <a:sym typeface="Montserrat SemiBold"/>
              </a:defRPr>
            </a:lvl6pPr>
            <a:lvl7pPr lvl="6" rtl="0" algn="l">
              <a:lnSpc>
                <a:spcPct val="100000"/>
              </a:lnSpc>
              <a:spcBef>
                <a:spcPts val="0"/>
              </a:spcBef>
              <a:spcAft>
                <a:spcPts val="0"/>
              </a:spcAft>
              <a:buSzPts val="8100"/>
              <a:buFont typeface="Montserrat SemiBold"/>
              <a:buNone/>
              <a:defRPr sz="5400">
                <a:latin typeface="Montserrat SemiBold"/>
                <a:ea typeface="Montserrat SemiBold"/>
                <a:cs typeface="Montserrat SemiBold"/>
                <a:sym typeface="Montserrat SemiBold"/>
              </a:defRPr>
            </a:lvl7pPr>
            <a:lvl8pPr lvl="7" rtl="0" algn="l">
              <a:lnSpc>
                <a:spcPct val="100000"/>
              </a:lnSpc>
              <a:spcBef>
                <a:spcPts val="0"/>
              </a:spcBef>
              <a:spcAft>
                <a:spcPts val="0"/>
              </a:spcAft>
              <a:buSzPts val="8100"/>
              <a:buFont typeface="Montserrat SemiBold"/>
              <a:buNone/>
              <a:defRPr sz="5400">
                <a:latin typeface="Montserrat SemiBold"/>
                <a:ea typeface="Montserrat SemiBold"/>
                <a:cs typeface="Montserrat SemiBold"/>
                <a:sym typeface="Montserrat SemiBold"/>
              </a:defRPr>
            </a:lvl8pPr>
            <a:lvl9pPr lvl="8" rtl="0" algn="l">
              <a:lnSpc>
                <a:spcPct val="100000"/>
              </a:lnSpc>
              <a:spcBef>
                <a:spcPts val="0"/>
              </a:spcBef>
              <a:spcAft>
                <a:spcPts val="0"/>
              </a:spcAft>
              <a:buSzPts val="8100"/>
              <a:buFont typeface="Montserrat SemiBold"/>
              <a:buNone/>
              <a:defRPr sz="5400">
                <a:latin typeface="Montserrat SemiBold"/>
                <a:ea typeface="Montserrat SemiBold"/>
                <a:cs typeface="Montserrat SemiBold"/>
                <a:sym typeface="Montserrat SemiBold"/>
              </a:defRPr>
            </a:lvl9pPr>
          </a:lstStyle>
          <a:p/>
        </p:txBody>
      </p:sp>
      <p:sp>
        <p:nvSpPr>
          <p:cNvPr id="66" name="Google Shape;66;p13"/>
          <p:cNvSpPr txBox="1"/>
          <p:nvPr>
            <p:ph idx="1" type="subTitle"/>
          </p:nvPr>
        </p:nvSpPr>
        <p:spPr>
          <a:xfrm>
            <a:off x="715524" y="5953903"/>
            <a:ext cx="5934300" cy="1431000"/>
          </a:xfrm>
          <a:prstGeom prst="rect">
            <a:avLst/>
          </a:prstGeom>
          <a:noFill/>
          <a:ln>
            <a:noFill/>
          </a:ln>
        </p:spPr>
        <p:txBody>
          <a:bodyPr anchorCtr="0" anchor="b" bIns="0" lIns="0" spcFirstLastPara="1" rIns="0" wrap="square" tIns="0">
            <a:noAutofit/>
          </a:bodyPr>
          <a:lstStyle>
            <a:lvl1pPr lvl="0" rtl="0" algn="l">
              <a:lnSpc>
                <a:spcPct val="140000"/>
              </a:lnSpc>
              <a:spcBef>
                <a:spcPts val="1500"/>
              </a:spcBef>
              <a:spcAft>
                <a:spcPts val="0"/>
              </a:spcAft>
              <a:buSzPts val="3600"/>
              <a:buNone/>
              <a:defRPr sz="2100">
                <a:solidFill>
                  <a:schemeClr val="lt1"/>
                </a:solidFill>
                <a:latin typeface="Montserrat SemiBold"/>
                <a:ea typeface="Montserrat SemiBold"/>
                <a:cs typeface="Montserrat SemiBold"/>
                <a:sym typeface="Montserrat SemiBold"/>
              </a:defRPr>
            </a:lvl1pPr>
            <a:lvl2pPr lvl="1" rtl="0" algn="l">
              <a:lnSpc>
                <a:spcPct val="130000"/>
              </a:lnSpc>
              <a:spcBef>
                <a:spcPts val="0"/>
              </a:spcBef>
              <a:spcAft>
                <a:spcPts val="0"/>
              </a:spcAft>
              <a:buSzPts val="3600"/>
              <a:buNone/>
              <a:defRPr/>
            </a:lvl2pPr>
            <a:lvl3pPr lvl="2" rtl="0" algn="l">
              <a:lnSpc>
                <a:spcPct val="130000"/>
              </a:lnSpc>
              <a:spcBef>
                <a:spcPts val="1500"/>
              </a:spcBef>
              <a:spcAft>
                <a:spcPts val="0"/>
              </a:spcAft>
              <a:buSzPts val="3200"/>
              <a:buNone/>
              <a:defRPr/>
            </a:lvl3pPr>
            <a:lvl4pPr lvl="3" rtl="0" algn="l">
              <a:lnSpc>
                <a:spcPct val="130000"/>
              </a:lnSpc>
              <a:spcBef>
                <a:spcPts val="1500"/>
              </a:spcBef>
              <a:spcAft>
                <a:spcPts val="0"/>
              </a:spcAft>
              <a:buSzPts val="3200"/>
              <a:buNone/>
              <a:defRPr/>
            </a:lvl4pPr>
            <a:lvl5pPr lvl="4" rtl="0" algn="l">
              <a:lnSpc>
                <a:spcPct val="130000"/>
              </a:lnSpc>
              <a:spcBef>
                <a:spcPts val="1500"/>
              </a:spcBef>
              <a:spcAft>
                <a:spcPts val="0"/>
              </a:spcAft>
              <a:buSzPts val="2700"/>
              <a:buNone/>
              <a:defRPr/>
            </a:lvl5pPr>
            <a:lvl6pPr lvl="5" rtl="0" algn="l">
              <a:lnSpc>
                <a:spcPct val="130000"/>
              </a:lnSpc>
              <a:spcBef>
                <a:spcPts val="1500"/>
              </a:spcBef>
              <a:spcAft>
                <a:spcPts val="0"/>
              </a:spcAft>
              <a:buSzPts val="2700"/>
              <a:buNone/>
              <a:defRPr/>
            </a:lvl6pPr>
            <a:lvl7pPr lvl="6" rtl="0" algn="l">
              <a:lnSpc>
                <a:spcPct val="130000"/>
              </a:lnSpc>
              <a:spcBef>
                <a:spcPts val="1500"/>
              </a:spcBef>
              <a:spcAft>
                <a:spcPts val="0"/>
              </a:spcAft>
              <a:buSzPts val="2300"/>
              <a:buNone/>
              <a:defRPr/>
            </a:lvl7pPr>
            <a:lvl8pPr lvl="7" rtl="0" algn="l">
              <a:lnSpc>
                <a:spcPct val="130000"/>
              </a:lnSpc>
              <a:spcBef>
                <a:spcPts val="1500"/>
              </a:spcBef>
              <a:spcAft>
                <a:spcPts val="0"/>
              </a:spcAft>
              <a:buSzPts val="2300"/>
              <a:buNone/>
              <a:defRPr/>
            </a:lvl8pPr>
            <a:lvl9pPr lvl="8" rtl="0" algn="l">
              <a:lnSpc>
                <a:spcPct val="130000"/>
              </a:lnSpc>
              <a:spcBef>
                <a:spcPts val="1500"/>
              </a:spcBef>
              <a:spcAft>
                <a:spcPts val="1500"/>
              </a:spcAft>
              <a:buSzPts val="1800"/>
              <a:buNone/>
              <a:defRPr/>
            </a:lvl9pPr>
          </a:lstStyle>
          <a:p/>
        </p:txBody>
      </p:sp>
      <p:pic>
        <p:nvPicPr>
          <p:cNvPr id="67" name="Google Shape;67;p13"/>
          <p:cNvPicPr preferRelativeResize="0"/>
          <p:nvPr/>
        </p:nvPicPr>
        <p:blipFill rotWithShape="1">
          <a:blip r:embed="rId2">
            <a:alphaModFix/>
          </a:blip>
          <a:srcRect b="0" l="9" r="0" t="0"/>
          <a:stretch/>
        </p:blipFill>
        <p:spPr>
          <a:xfrm>
            <a:off x="13124760" y="6754035"/>
            <a:ext cx="336618" cy="628727"/>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
    <p:spTree>
      <p:nvGrpSpPr>
        <p:cNvPr id="68" name="Shape 68"/>
        <p:cNvGrpSpPr/>
        <p:nvPr/>
      </p:nvGrpSpPr>
      <p:grpSpPr>
        <a:xfrm>
          <a:off x="0" y="0"/>
          <a:ext cx="0" cy="0"/>
          <a:chOff x="0" y="0"/>
          <a:chExt cx="0" cy="0"/>
        </a:xfrm>
      </p:grpSpPr>
      <p:sp>
        <p:nvSpPr>
          <p:cNvPr id="69" name="Google Shape;69;p14"/>
          <p:cNvSpPr txBox="1"/>
          <p:nvPr>
            <p:ph idx="1" type="body"/>
          </p:nvPr>
        </p:nvSpPr>
        <p:spPr>
          <a:xfrm>
            <a:off x="705685" y="6938595"/>
            <a:ext cx="5943900" cy="480600"/>
          </a:xfrm>
          <a:prstGeom prst="rect">
            <a:avLst/>
          </a:prstGeom>
          <a:noFill/>
          <a:ln>
            <a:noFill/>
          </a:ln>
        </p:spPr>
        <p:txBody>
          <a:bodyPr anchorCtr="0" anchor="b" bIns="0" lIns="0" spcFirstLastPara="1" rIns="0" wrap="square" tIns="0">
            <a:noAutofit/>
          </a:bodyPr>
          <a:lstStyle>
            <a:lvl1pPr indent="-228600" lvl="0" marL="457200" rtl="0" algn="l">
              <a:lnSpc>
                <a:spcPct val="130000"/>
              </a:lnSpc>
              <a:spcBef>
                <a:spcPts val="0"/>
              </a:spcBef>
              <a:spcAft>
                <a:spcPts val="0"/>
              </a:spcAft>
              <a:buSzPts val="1800"/>
              <a:buNone/>
              <a:defRPr sz="1200"/>
            </a:lvl1pPr>
            <a:lvl2pPr indent="-457200" lvl="1" marL="914400" rtl="0" algn="l">
              <a:lnSpc>
                <a:spcPct val="130000"/>
              </a:lnSpc>
              <a:spcBef>
                <a:spcPts val="2300"/>
              </a:spcBef>
              <a:spcAft>
                <a:spcPts val="0"/>
              </a:spcAft>
              <a:buSzPts val="3600"/>
              <a:buChar char="–"/>
              <a:defRPr/>
            </a:lvl2pPr>
            <a:lvl3pPr indent="-431800" lvl="2" marL="1371600" rtl="0" algn="l">
              <a:lnSpc>
                <a:spcPct val="130000"/>
              </a:lnSpc>
              <a:spcBef>
                <a:spcPts val="2300"/>
              </a:spcBef>
              <a:spcAft>
                <a:spcPts val="0"/>
              </a:spcAft>
              <a:buSzPts val="3200"/>
              <a:buChar char="–"/>
              <a:defRPr/>
            </a:lvl3pPr>
            <a:lvl4pPr indent="-431800" lvl="3" marL="1828800" rtl="0" algn="l">
              <a:lnSpc>
                <a:spcPct val="130000"/>
              </a:lnSpc>
              <a:spcBef>
                <a:spcPts val="1800"/>
              </a:spcBef>
              <a:spcAft>
                <a:spcPts val="0"/>
              </a:spcAft>
              <a:buSzPts val="3200"/>
              <a:buChar char="–"/>
              <a:defRPr/>
            </a:lvl4pPr>
            <a:lvl5pPr indent="-400050" lvl="4" marL="2286000" rtl="0" algn="l">
              <a:lnSpc>
                <a:spcPct val="130000"/>
              </a:lnSpc>
              <a:spcBef>
                <a:spcPts val="1800"/>
              </a:spcBef>
              <a:spcAft>
                <a:spcPts val="0"/>
              </a:spcAft>
              <a:buSzPts val="2700"/>
              <a:buChar char="–"/>
              <a:defRPr/>
            </a:lvl5pPr>
            <a:lvl6pPr indent="-400050" lvl="5" marL="2743200" rtl="0" algn="l">
              <a:lnSpc>
                <a:spcPct val="130000"/>
              </a:lnSpc>
              <a:spcBef>
                <a:spcPts val="1400"/>
              </a:spcBef>
              <a:spcAft>
                <a:spcPts val="0"/>
              </a:spcAft>
              <a:buSzPts val="2700"/>
              <a:buChar char="–"/>
              <a:defRPr/>
            </a:lvl6pPr>
            <a:lvl7pPr indent="-374650" lvl="6" marL="3200400" rtl="0" algn="l">
              <a:lnSpc>
                <a:spcPct val="130000"/>
              </a:lnSpc>
              <a:spcBef>
                <a:spcPts val="1400"/>
              </a:spcBef>
              <a:spcAft>
                <a:spcPts val="0"/>
              </a:spcAft>
              <a:buSzPts val="2300"/>
              <a:buChar char="–"/>
              <a:defRPr/>
            </a:lvl7pPr>
            <a:lvl8pPr indent="-374650" lvl="7" marL="3657600" rtl="0" algn="l">
              <a:lnSpc>
                <a:spcPct val="130000"/>
              </a:lnSpc>
              <a:spcBef>
                <a:spcPts val="900"/>
              </a:spcBef>
              <a:spcAft>
                <a:spcPts val="0"/>
              </a:spcAft>
              <a:buSzPts val="2300"/>
              <a:buChar char="–"/>
              <a:defRPr/>
            </a:lvl8pPr>
            <a:lvl9pPr indent="-342900" lvl="8" marL="4114800" rtl="0" algn="l">
              <a:lnSpc>
                <a:spcPct val="130000"/>
              </a:lnSpc>
              <a:spcBef>
                <a:spcPts val="900"/>
              </a:spcBef>
              <a:spcAft>
                <a:spcPts val="500"/>
              </a:spcAft>
              <a:buSzPts val="1800"/>
              <a:buChar char="–"/>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6" name="Shape 16"/>
        <p:cNvGrpSpPr/>
        <p:nvPr/>
      </p:nvGrpSpPr>
      <p:grpSpPr>
        <a:xfrm>
          <a:off x="0" y="0"/>
          <a:ext cx="0" cy="0"/>
          <a:chOff x="0" y="0"/>
          <a:chExt cx="0" cy="0"/>
        </a:xfrm>
      </p:grpSpPr>
      <p:sp>
        <p:nvSpPr>
          <p:cNvPr id="17" name="Google Shape;17;p3"/>
          <p:cNvSpPr txBox="1"/>
          <p:nvPr>
            <p:ph type="title"/>
          </p:nvPr>
        </p:nvSpPr>
        <p:spPr>
          <a:xfrm>
            <a:off x="692077" y="667499"/>
            <a:ext cx="9952800" cy="1221600"/>
          </a:xfrm>
          <a:prstGeom prst="rect">
            <a:avLst/>
          </a:prstGeom>
          <a:noFill/>
          <a:ln>
            <a:noFill/>
          </a:ln>
        </p:spPr>
        <p:txBody>
          <a:bodyPr anchorCtr="0" anchor="t" bIns="0" lIns="0" spcFirstLastPara="1" rIns="0" wrap="square" tIns="0">
            <a:noAutofit/>
          </a:bodyPr>
          <a:lstStyle>
            <a:lvl1pPr lvl="0" rtl="0" algn="l">
              <a:lnSpc>
                <a:spcPct val="115000"/>
              </a:lnSpc>
              <a:spcBef>
                <a:spcPts val="0"/>
              </a:spcBef>
              <a:spcAft>
                <a:spcPts val="0"/>
              </a:spcAft>
              <a:buSzPts val="5000"/>
              <a:buNone/>
              <a:defRPr/>
            </a:lvl1pPr>
            <a:lvl2pPr lvl="1" rtl="0" algn="l">
              <a:lnSpc>
                <a:spcPct val="100000"/>
              </a:lnSpc>
              <a:spcBef>
                <a:spcPts val="0"/>
              </a:spcBef>
              <a:spcAft>
                <a:spcPts val="0"/>
              </a:spcAft>
              <a:buSzPts val="6300"/>
              <a:buNone/>
              <a:defRPr/>
            </a:lvl2pPr>
            <a:lvl3pPr lvl="2" rtl="0" algn="l">
              <a:lnSpc>
                <a:spcPct val="100000"/>
              </a:lnSpc>
              <a:spcBef>
                <a:spcPts val="0"/>
              </a:spcBef>
              <a:spcAft>
                <a:spcPts val="0"/>
              </a:spcAft>
              <a:buSzPts val="6300"/>
              <a:buNone/>
              <a:defRPr/>
            </a:lvl3pPr>
            <a:lvl4pPr lvl="3" rtl="0" algn="l">
              <a:lnSpc>
                <a:spcPct val="100000"/>
              </a:lnSpc>
              <a:spcBef>
                <a:spcPts val="0"/>
              </a:spcBef>
              <a:spcAft>
                <a:spcPts val="0"/>
              </a:spcAft>
              <a:buSzPts val="6300"/>
              <a:buNone/>
              <a:defRPr/>
            </a:lvl4pPr>
            <a:lvl5pPr lvl="4" rtl="0" algn="l">
              <a:lnSpc>
                <a:spcPct val="100000"/>
              </a:lnSpc>
              <a:spcBef>
                <a:spcPts val="0"/>
              </a:spcBef>
              <a:spcAft>
                <a:spcPts val="0"/>
              </a:spcAft>
              <a:buSzPts val="6300"/>
              <a:buNone/>
              <a:defRPr/>
            </a:lvl5pPr>
            <a:lvl6pPr lvl="5" rtl="0" algn="l">
              <a:lnSpc>
                <a:spcPct val="100000"/>
              </a:lnSpc>
              <a:spcBef>
                <a:spcPts val="0"/>
              </a:spcBef>
              <a:spcAft>
                <a:spcPts val="0"/>
              </a:spcAft>
              <a:buSzPts val="6300"/>
              <a:buNone/>
              <a:defRPr/>
            </a:lvl6pPr>
            <a:lvl7pPr lvl="6" rtl="0" algn="l">
              <a:lnSpc>
                <a:spcPct val="100000"/>
              </a:lnSpc>
              <a:spcBef>
                <a:spcPts val="0"/>
              </a:spcBef>
              <a:spcAft>
                <a:spcPts val="0"/>
              </a:spcAft>
              <a:buSzPts val="6300"/>
              <a:buNone/>
              <a:defRPr/>
            </a:lvl7pPr>
            <a:lvl8pPr lvl="7" rtl="0" algn="l">
              <a:lnSpc>
                <a:spcPct val="100000"/>
              </a:lnSpc>
              <a:spcBef>
                <a:spcPts val="0"/>
              </a:spcBef>
              <a:spcAft>
                <a:spcPts val="0"/>
              </a:spcAft>
              <a:buSzPts val="6300"/>
              <a:buNone/>
              <a:defRPr/>
            </a:lvl8pPr>
            <a:lvl9pPr lvl="8" rtl="0" algn="l">
              <a:lnSpc>
                <a:spcPct val="100000"/>
              </a:lnSpc>
              <a:spcBef>
                <a:spcPts val="0"/>
              </a:spcBef>
              <a:spcAft>
                <a:spcPts val="0"/>
              </a:spcAft>
              <a:buSzPts val="6300"/>
              <a:buNone/>
              <a:defRPr/>
            </a:lvl9pPr>
          </a:lstStyle>
          <a:p/>
        </p:txBody>
      </p:sp>
      <p:sp>
        <p:nvSpPr>
          <p:cNvPr id="18" name="Google Shape;18;p3"/>
          <p:cNvSpPr txBox="1"/>
          <p:nvPr>
            <p:ph idx="12" type="sldNum"/>
          </p:nvPr>
        </p:nvSpPr>
        <p:spPr>
          <a:xfrm>
            <a:off x="692070" y="7189568"/>
            <a:ext cx="1085700" cy="270000"/>
          </a:xfrm>
          <a:prstGeom prst="rect">
            <a:avLst/>
          </a:prstGeom>
          <a:noFill/>
          <a:ln>
            <a:noFill/>
          </a:ln>
        </p:spPr>
        <p:txBody>
          <a:bodyPr anchorCtr="0" anchor="t" bIns="0" lIns="0" spcFirstLastPara="1" rIns="0" wrap="square" tIns="0">
            <a:noAutofit/>
          </a:bodyPr>
          <a:lstStyle>
            <a:lvl1pPr indent="0" lvl="0" marL="0" rtl="0" algn="l">
              <a:buClr>
                <a:schemeClr val="dk1"/>
              </a:buClr>
              <a:buSzPts val="1200"/>
              <a:buFont typeface="Montserrat Medium"/>
              <a:buNone/>
              <a:defRPr b="0" i="0" sz="1200" u="none" cap="none" strike="noStrike">
                <a:solidFill>
                  <a:schemeClr val="dk1"/>
                </a:solidFill>
                <a:latin typeface="Montserrat Medium"/>
                <a:ea typeface="Montserrat Medium"/>
                <a:cs typeface="Montserrat Medium"/>
                <a:sym typeface="Montserrat Medium"/>
              </a:defRPr>
            </a:lvl1pPr>
            <a:lvl2pPr indent="0" lvl="1" marL="0" rtl="0" algn="l">
              <a:buClr>
                <a:schemeClr val="dk1"/>
              </a:buClr>
              <a:buSzPts val="1200"/>
              <a:buFont typeface="Montserrat Medium"/>
              <a:buNone/>
              <a:defRPr b="0" i="0" sz="1200" u="none" cap="none" strike="noStrike">
                <a:solidFill>
                  <a:schemeClr val="dk1"/>
                </a:solidFill>
                <a:latin typeface="Montserrat Medium"/>
                <a:ea typeface="Montserrat Medium"/>
                <a:cs typeface="Montserrat Medium"/>
                <a:sym typeface="Montserrat Medium"/>
              </a:defRPr>
            </a:lvl2pPr>
            <a:lvl3pPr indent="0" lvl="2" marL="0" rtl="0" algn="l">
              <a:buClr>
                <a:schemeClr val="dk1"/>
              </a:buClr>
              <a:buSzPts val="1200"/>
              <a:buFont typeface="Montserrat Medium"/>
              <a:buNone/>
              <a:defRPr b="0" i="0" sz="1200" u="none" cap="none" strike="noStrike">
                <a:solidFill>
                  <a:schemeClr val="dk1"/>
                </a:solidFill>
                <a:latin typeface="Montserrat Medium"/>
                <a:ea typeface="Montserrat Medium"/>
                <a:cs typeface="Montserrat Medium"/>
                <a:sym typeface="Montserrat Medium"/>
              </a:defRPr>
            </a:lvl3pPr>
            <a:lvl4pPr indent="0" lvl="3" marL="0" rtl="0" algn="l">
              <a:buClr>
                <a:schemeClr val="dk1"/>
              </a:buClr>
              <a:buSzPts val="1200"/>
              <a:buFont typeface="Montserrat Medium"/>
              <a:buNone/>
              <a:defRPr b="0" i="0" sz="1200" u="none" cap="none" strike="noStrike">
                <a:solidFill>
                  <a:schemeClr val="dk1"/>
                </a:solidFill>
                <a:latin typeface="Montserrat Medium"/>
                <a:ea typeface="Montserrat Medium"/>
                <a:cs typeface="Montserrat Medium"/>
                <a:sym typeface="Montserrat Medium"/>
              </a:defRPr>
            </a:lvl4pPr>
            <a:lvl5pPr indent="0" lvl="4" marL="0" rtl="0" algn="l">
              <a:buClr>
                <a:schemeClr val="dk1"/>
              </a:buClr>
              <a:buSzPts val="1200"/>
              <a:buFont typeface="Montserrat Medium"/>
              <a:buNone/>
              <a:defRPr b="0" i="0" sz="1200" u="none" cap="none" strike="noStrike">
                <a:solidFill>
                  <a:schemeClr val="dk1"/>
                </a:solidFill>
                <a:latin typeface="Montserrat Medium"/>
                <a:ea typeface="Montserrat Medium"/>
                <a:cs typeface="Montserrat Medium"/>
                <a:sym typeface="Montserrat Medium"/>
              </a:defRPr>
            </a:lvl5pPr>
            <a:lvl6pPr indent="0" lvl="5" marL="0" rtl="0" algn="l">
              <a:buClr>
                <a:schemeClr val="dk1"/>
              </a:buClr>
              <a:buSzPts val="1200"/>
              <a:buFont typeface="Montserrat Medium"/>
              <a:buNone/>
              <a:defRPr b="0" i="0" sz="1200" u="none" cap="none" strike="noStrike">
                <a:solidFill>
                  <a:schemeClr val="dk1"/>
                </a:solidFill>
                <a:latin typeface="Montserrat Medium"/>
                <a:ea typeface="Montserrat Medium"/>
                <a:cs typeface="Montserrat Medium"/>
                <a:sym typeface="Montserrat Medium"/>
              </a:defRPr>
            </a:lvl6pPr>
            <a:lvl7pPr indent="0" lvl="6" marL="0" rtl="0" algn="l">
              <a:buClr>
                <a:schemeClr val="dk1"/>
              </a:buClr>
              <a:buSzPts val="1200"/>
              <a:buFont typeface="Montserrat Medium"/>
              <a:buNone/>
              <a:defRPr b="0" i="0" sz="1200" u="none" cap="none" strike="noStrike">
                <a:solidFill>
                  <a:schemeClr val="dk1"/>
                </a:solidFill>
                <a:latin typeface="Montserrat Medium"/>
                <a:ea typeface="Montserrat Medium"/>
                <a:cs typeface="Montserrat Medium"/>
                <a:sym typeface="Montserrat Medium"/>
              </a:defRPr>
            </a:lvl7pPr>
            <a:lvl8pPr indent="0" lvl="7" marL="0" rtl="0" algn="l">
              <a:buClr>
                <a:schemeClr val="dk1"/>
              </a:buClr>
              <a:buSzPts val="1200"/>
              <a:buFont typeface="Montserrat Medium"/>
              <a:buNone/>
              <a:defRPr b="0" i="0" sz="1200" u="none" cap="none" strike="noStrike">
                <a:solidFill>
                  <a:schemeClr val="dk1"/>
                </a:solidFill>
                <a:latin typeface="Montserrat Medium"/>
                <a:ea typeface="Montserrat Medium"/>
                <a:cs typeface="Montserrat Medium"/>
                <a:sym typeface="Montserrat Medium"/>
              </a:defRPr>
            </a:lvl8pPr>
            <a:lvl9pPr indent="0" lvl="8" marL="0" rtl="0" algn="l">
              <a:buClr>
                <a:schemeClr val="dk1"/>
              </a:buClr>
              <a:buSzPts val="1200"/>
              <a:buFont typeface="Montserrat Medium"/>
              <a:buNone/>
              <a:defRPr b="0" i="0" sz="1200" u="none" cap="none" strike="noStrike">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9" name="Shape 19"/>
        <p:cNvGrpSpPr/>
        <p:nvPr/>
      </p:nvGrpSpPr>
      <p:grpSpPr>
        <a:xfrm>
          <a:off x="0" y="0"/>
          <a:ext cx="0" cy="0"/>
          <a:chOff x="0" y="0"/>
          <a:chExt cx="0" cy="0"/>
        </a:xfrm>
      </p:grpSpPr>
      <p:sp>
        <p:nvSpPr>
          <p:cNvPr id="20" name="Google Shape;20;p4"/>
          <p:cNvSpPr txBox="1"/>
          <p:nvPr>
            <p:ph idx="12" type="sldNum"/>
          </p:nvPr>
        </p:nvSpPr>
        <p:spPr>
          <a:xfrm>
            <a:off x="692070" y="7189568"/>
            <a:ext cx="1085700" cy="270000"/>
          </a:xfrm>
          <a:prstGeom prst="rect">
            <a:avLst/>
          </a:prstGeom>
          <a:noFill/>
          <a:ln>
            <a:noFill/>
          </a:ln>
        </p:spPr>
        <p:txBody>
          <a:bodyPr anchorCtr="0" anchor="t" bIns="0" lIns="0" spcFirstLastPara="1" rIns="0" wrap="square" tIns="0">
            <a:noAutofit/>
          </a:bodyPr>
          <a:lstStyle>
            <a:lvl1pPr indent="0" lvl="0" marL="0" rtl="0" algn="l">
              <a:buClr>
                <a:schemeClr val="dk1"/>
              </a:buClr>
              <a:buSzPts val="1200"/>
              <a:buFont typeface="Montserrat Medium"/>
              <a:buNone/>
              <a:defRPr b="0" i="0" sz="1200" u="none" cap="none" strike="noStrike">
                <a:solidFill>
                  <a:schemeClr val="dk1"/>
                </a:solidFill>
                <a:latin typeface="Montserrat Medium"/>
                <a:ea typeface="Montserrat Medium"/>
                <a:cs typeface="Montserrat Medium"/>
                <a:sym typeface="Montserrat Medium"/>
              </a:defRPr>
            </a:lvl1pPr>
            <a:lvl2pPr indent="0" lvl="1" marL="0" rtl="0" algn="l">
              <a:buClr>
                <a:schemeClr val="dk1"/>
              </a:buClr>
              <a:buSzPts val="1200"/>
              <a:buFont typeface="Montserrat Medium"/>
              <a:buNone/>
              <a:defRPr b="0" i="0" sz="1200" u="none" cap="none" strike="noStrike">
                <a:solidFill>
                  <a:schemeClr val="dk1"/>
                </a:solidFill>
                <a:latin typeface="Montserrat Medium"/>
                <a:ea typeface="Montserrat Medium"/>
                <a:cs typeface="Montserrat Medium"/>
                <a:sym typeface="Montserrat Medium"/>
              </a:defRPr>
            </a:lvl2pPr>
            <a:lvl3pPr indent="0" lvl="2" marL="0" rtl="0" algn="l">
              <a:buClr>
                <a:schemeClr val="dk1"/>
              </a:buClr>
              <a:buSzPts val="1200"/>
              <a:buFont typeface="Montserrat Medium"/>
              <a:buNone/>
              <a:defRPr b="0" i="0" sz="1200" u="none" cap="none" strike="noStrike">
                <a:solidFill>
                  <a:schemeClr val="dk1"/>
                </a:solidFill>
                <a:latin typeface="Montserrat Medium"/>
                <a:ea typeface="Montserrat Medium"/>
                <a:cs typeface="Montserrat Medium"/>
                <a:sym typeface="Montserrat Medium"/>
              </a:defRPr>
            </a:lvl3pPr>
            <a:lvl4pPr indent="0" lvl="3" marL="0" rtl="0" algn="l">
              <a:buClr>
                <a:schemeClr val="dk1"/>
              </a:buClr>
              <a:buSzPts val="1200"/>
              <a:buFont typeface="Montserrat Medium"/>
              <a:buNone/>
              <a:defRPr b="0" i="0" sz="1200" u="none" cap="none" strike="noStrike">
                <a:solidFill>
                  <a:schemeClr val="dk1"/>
                </a:solidFill>
                <a:latin typeface="Montserrat Medium"/>
                <a:ea typeface="Montserrat Medium"/>
                <a:cs typeface="Montserrat Medium"/>
                <a:sym typeface="Montserrat Medium"/>
              </a:defRPr>
            </a:lvl4pPr>
            <a:lvl5pPr indent="0" lvl="4" marL="0" rtl="0" algn="l">
              <a:buClr>
                <a:schemeClr val="dk1"/>
              </a:buClr>
              <a:buSzPts val="1200"/>
              <a:buFont typeface="Montserrat Medium"/>
              <a:buNone/>
              <a:defRPr b="0" i="0" sz="1200" u="none" cap="none" strike="noStrike">
                <a:solidFill>
                  <a:schemeClr val="dk1"/>
                </a:solidFill>
                <a:latin typeface="Montserrat Medium"/>
                <a:ea typeface="Montserrat Medium"/>
                <a:cs typeface="Montserrat Medium"/>
                <a:sym typeface="Montserrat Medium"/>
              </a:defRPr>
            </a:lvl5pPr>
            <a:lvl6pPr indent="0" lvl="5" marL="0" rtl="0" algn="l">
              <a:buClr>
                <a:schemeClr val="dk1"/>
              </a:buClr>
              <a:buSzPts val="1200"/>
              <a:buFont typeface="Montserrat Medium"/>
              <a:buNone/>
              <a:defRPr b="0" i="0" sz="1200" u="none" cap="none" strike="noStrike">
                <a:solidFill>
                  <a:schemeClr val="dk1"/>
                </a:solidFill>
                <a:latin typeface="Montserrat Medium"/>
                <a:ea typeface="Montserrat Medium"/>
                <a:cs typeface="Montserrat Medium"/>
                <a:sym typeface="Montserrat Medium"/>
              </a:defRPr>
            </a:lvl6pPr>
            <a:lvl7pPr indent="0" lvl="6" marL="0" rtl="0" algn="l">
              <a:buClr>
                <a:schemeClr val="dk1"/>
              </a:buClr>
              <a:buSzPts val="1200"/>
              <a:buFont typeface="Montserrat Medium"/>
              <a:buNone/>
              <a:defRPr b="0" i="0" sz="1200" u="none" cap="none" strike="noStrike">
                <a:solidFill>
                  <a:schemeClr val="dk1"/>
                </a:solidFill>
                <a:latin typeface="Montserrat Medium"/>
                <a:ea typeface="Montserrat Medium"/>
                <a:cs typeface="Montserrat Medium"/>
                <a:sym typeface="Montserrat Medium"/>
              </a:defRPr>
            </a:lvl7pPr>
            <a:lvl8pPr indent="0" lvl="7" marL="0" rtl="0" algn="l">
              <a:buClr>
                <a:schemeClr val="dk1"/>
              </a:buClr>
              <a:buSzPts val="1200"/>
              <a:buFont typeface="Montserrat Medium"/>
              <a:buNone/>
              <a:defRPr b="0" i="0" sz="1200" u="none" cap="none" strike="noStrike">
                <a:solidFill>
                  <a:schemeClr val="dk1"/>
                </a:solidFill>
                <a:latin typeface="Montserrat Medium"/>
                <a:ea typeface="Montserrat Medium"/>
                <a:cs typeface="Montserrat Medium"/>
                <a:sym typeface="Montserrat Medium"/>
              </a:defRPr>
            </a:lvl8pPr>
            <a:lvl9pPr indent="0" lvl="8" marL="0" rtl="0" algn="l">
              <a:buClr>
                <a:schemeClr val="dk1"/>
              </a:buClr>
              <a:buSzPts val="1200"/>
              <a:buFont typeface="Montserrat Medium"/>
              <a:buNone/>
              <a:defRPr b="0" i="0" sz="1200" u="none" cap="none" strike="noStrike">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p:cSld name="Title and body">
    <p:spTree>
      <p:nvGrpSpPr>
        <p:cNvPr id="21" name="Shape 21"/>
        <p:cNvGrpSpPr/>
        <p:nvPr/>
      </p:nvGrpSpPr>
      <p:grpSpPr>
        <a:xfrm>
          <a:off x="0" y="0"/>
          <a:ext cx="0" cy="0"/>
          <a:chOff x="0" y="0"/>
          <a:chExt cx="0" cy="0"/>
        </a:xfrm>
      </p:grpSpPr>
      <p:sp>
        <p:nvSpPr>
          <p:cNvPr id="22" name="Google Shape;22;p5"/>
          <p:cNvSpPr txBox="1"/>
          <p:nvPr/>
        </p:nvSpPr>
        <p:spPr>
          <a:xfrm>
            <a:off x="626414" y="577995"/>
            <a:ext cx="2733300" cy="695100"/>
          </a:xfrm>
          <a:prstGeom prst="rect">
            <a:avLst/>
          </a:prstGeom>
          <a:noFill/>
          <a:ln>
            <a:noFill/>
          </a:ln>
        </p:spPr>
        <p:txBody>
          <a:bodyPr anchorCtr="0" anchor="t" bIns="51600" lIns="103225" spcFirstLastPara="1" rIns="103225" wrap="square" tIns="51600">
            <a:noAutofit/>
          </a:bodyPr>
          <a:lstStyle/>
          <a:p>
            <a:pPr indent="0" lvl="0" marL="0" marR="0" rtl="0" algn="l">
              <a:lnSpc>
                <a:spcPct val="130000"/>
              </a:lnSpc>
              <a:spcBef>
                <a:spcPts val="0"/>
              </a:spcBef>
              <a:spcAft>
                <a:spcPts val="0"/>
              </a:spcAft>
              <a:buNone/>
            </a:pPr>
            <a:r>
              <a:rPr b="1" lang="en-GB" sz="3300">
                <a:solidFill>
                  <a:schemeClr val="dk1"/>
                </a:solidFill>
                <a:latin typeface="Montserrat"/>
                <a:ea typeface="Montserrat"/>
                <a:cs typeface="Montserrat"/>
                <a:sym typeface="Montserrat"/>
              </a:rPr>
              <a:t>Try this</a:t>
            </a:r>
            <a:endParaRPr sz="1600"/>
          </a:p>
        </p:txBody>
      </p:sp>
      <p:sp>
        <p:nvSpPr>
          <p:cNvPr id="23" name="Google Shape;23;p5"/>
          <p:cNvSpPr txBox="1"/>
          <p:nvPr/>
        </p:nvSpPr>
        <p:spPr>
          <a:xfrm>
            <a:off x="626414" y="7115036"/>
            <a:ext cx="612600" cy="318900"/>
          </a:xfrm>
          <a:prstGeom prst="rect">
            <a:avLst/>
          </a:prstGeom>
          <a:noFill/>
          <a:ln>
            <a:noFill/>
          </a:ln>
        </p:spPr>
        <p:txBody>
          <a:bodyPr anchorCtr="0" anchor="t" bIns="51600" lIns="103225" spcFirstLastPara="1" rIns="103225" wrap="square" tIns="51600">
            <a:noAutofit/>
          </a:bodyPr>
          <a:lstStyle/>
          <a:p>
            <a:pPr indent="0" lvl="0" marL="0" marR="0" rtl="0" algn="l">
              <a:lnSpc>
                <a:spcPct val="130000"/>
              </a:lnSpc>
              <a:spcBef>
                <a:spcPts val="0"/>
              </a:spcBef>
              <a:spcAft>
                <a:spcPts val="0"/>
              </a:spcAft>
              <a:buNone/>
            </a:pPr>
            <a:fld id="{00000000-1234-1234-1234-123412341234}" type="slidenum">
              <a:rPr lang="en-GB" sz="1200">
                <a:solidFill>
                  <a:schemeClr val="dk1"/>
                </a:solidFill>
                <a:latin typeface="Montserrat"/>
                <a:ea typeface="Montserrat"/>
                <a:cs typeface="Montserrat"/>
                <a:sym typeface="Montserrat"/>
              </a:rPr>
              <a:t>‹#›</a:t>
            </a:fld>
            <a:endParaRPr sz="1200">
              <a:solidFill>
                <a:schemeClr val="dk1"/>
              </a:solidFill>
              <a:latin typeface="Montserrat"/>
              <a:ea typeface="Montserrat"/>
              <a:cs typeface="Montserrat"/>
              <a:sym typeface="Montserrat"/>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p:cSld name="1_Title and body">
    <p:spTree>
      <p:nvGrpSpPr>
        <p:cNvPr id="24" name="Shape 24"/>
        <p:cNvGrpSpPr/>
        <p:nvPr/>
      </p:nvGrpSpPr>
      <p:grpSpPr>
        <a:xfrm>
          <a:off x="0" y="0"/>
          <a:ext cx="0" cy="0"/>
          <a:chOff x="0" y="0"/>
          <a:chExt cx="0" cy="0"/>
        </a:xfrm>
      </p:grpSpPr>
      <p:sp>
        <p:nvSpPr>
          <p:cNvPr id="25" name="Google Shape;25;p6"/>
          <p:cNvSpPr txBox="1"/>
          <p:nvPr/>
        </p:nvSpPr>
        <p:spPr>
          <a:xfrm>
            <a:off x="626414" y="577995"/>
            <a:ext cx="2733300" cy="695100"/>
          </a:xfrm>
          <a:prstGeom prst="rect">
            <a:avLst/>
          </a:prstGeom>
          <a:noFill/>
          <a:ln>
            <a:noFill/>
          </a:ln>
        </p:spPr>
        <p:txBody>
          <a:bodyPr anchorCtr="0" anchor="t" bIns="51600" lIns="103225" spcFirstLastPara="1" rIns="103225" wrap="square" tIns="51600">
            <a:noAutofit/>
          </a:bodyPr>
          <a:lstStyle/>
          <a:p>
            <a:pPr indent="0" lvl="0" marL="0" marR="0" rtl="0" algn="l">
              <a:lnSpc>
                <a:spcPct val="130000"/>
              </a:lnSpc>
              <a:spcBef>
                <a:spcPts val="0"/>
              </a:spcBef>
              <a:spcAft>
                <a:spcPts val="0"/>
              </a:spcAft>
              <a:buNone/>
            </a:pPr>
            <a:r>
              <a:rPr b="1" lang="en-GB" sz="3300">
                <a:solidFill>
                  <a:schemeClr val="dk1"/>
                </a:solidFill>
                <a:latin typeface="Montserrat"/>
                <a:ea typeface="Montserrat"/>
                <a:cs typeface="Montserrat"/>
                <a:sym typeface="Montserrat"/>
              </a:rPr>
              <a:t>Connect</a:t>
            </a:r>
            <a:endParaRPr sz="1600"/>
          </a:p>
        </p:txBody>
      </p:sp>
      <p:sp>
        <p:nvSpPr>
          <p:cNvPr id="26" name="Google Shape;26;p6"/>
          <p:cNvSpPr txBox="1"/>
          <p:nvPr/>
        </p:nvSpPr>
        <p:spPr>
          <a:xfrm>
            <a:off x="626414" y="7115036"/>
            <a:ext cx="612600" cy="318900"/>
          </a:xfrm>
          <a:prstGeom prst="rect">
            <a:avLst/>
          </a:prstGeom>
          <a:noFill/>
          <a:ln>
            <a:noFill/>
          </a:ln>
        </p:spPr>
        <p:txBody>
          <a:bodyPr anchorCtr="0" anchor="t" bIns="51600" lIns="103225" spcFirstLastPara="1" rIns="103225" wrap="square" tIns="51600">
            <a:noAutofit/>
          </a:bodyPr>
          <a:lstStyle/>
          <a:p>
            <a:pPr indent="0" lvl="0" marL="0" marR="0" rtl="0" algn="l">
              <a:lnSpc>
                <a:spcPct val="130000"/>
              </a:lnSpc>
              <a:spcBef>
                <a:spcPts val="0"/>
              </a:spcBef>
              <a:spcAft>
                <a:spcPts val="0"/>
              </a:spcAft>
              <a:buNone/>
            </a:pPr>
            <a:fld id="{00000000-1234-1234-1234-123412341234}" type="slidenum">
              <a:rPr lang="en-GB" sz="1200">
                <a:solidFill>
                  <a:schemeClr val="dk1"/>
                </a:solidFill>
                <a:latin typeface="Montserrat"/>
                <a:ea typeface="Montserrat"/>
                <a:cs typeface="Montserrat"/>
                <a:sym typeface="Montserrat"/>
              </a:rPr>
              <a:t>‹#›</a:t>
            </a:fld>
            <a:endParaRPr sz="1200">
              <a:solidFill>
                <a:schemeClr val="dk1"/>
              </a:solidFill>
              <a:latin typeface="Montserrat"/>
              <a:ea typeface="Montserrat"/>
              <a:cs typeface="Montserrat"/>
              <a:sym typeface="Montserrat"/>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p:cSld name="1_Title and body 2">
    <p:spTree>
      <p:nvGrpSpPr>
        <p:cNvPr id="27" name="Shape 27"/>
        <p:cNvGrpSpPr/>
        <p:nvPr/>
      </p:nvGrpSpPr>
      <p:grpSpPr>
        <a:xfrm>
          <a:off x="0" y="0"/>
          <a:ext cx="0" cy="0"/>
          <a:chOff x="0" y="0"/>
          <a:chExt cx="0" cy="0"/>
        </a:xfrm>
      </p:grpSpPr>
      <p:sp>
        <p:nvSpPr>
          <p:cNvPr id="28" name="Google Shape;28;p7"/>
          <p:cNvSpPr txBox="1"/>
          <p:nvPr/>
        </p:nvSpPr>
        <p:spPr>
          <a:xfrm>
            <a:off x="626414" y="577995"/>
            <a:ext cx="4902600" cy="695100"/>
          </a:xfrm>
          <a:prstGeom prst="rect">
            <a:avLst/>
          </a:prstGeom>
          <a:noFill/>
          <a:ln>
            <a:noFill/>
          </a:ln>
        </p:spPr>
        <p:txBody>
          <a:bodyPr anchorCtr="0" anchor="t" bIns="51600" lIns="103225" spcFirstLastPara="1" rIns="103225" wrap="square" tIns="51600">
            <a:noAutofit/>
          </a:bodyPr>
          <a:lstStyle/>
          <a:p>
            <a:pPr indent="0" lvl="0" marL="0" marR="0" rtl="0" algn="l">
              <a:lnSpc>
                <a:spcPct val="130000"/>
              </a:lnSpc>
              <a:spcBef>
                <a:spcPts val="0"/>
              </a:spcBef>
              <a:spcAft>
                <a:spcPts val="0"/>
              </a:spcAft>
              <a:buNone/>
            </a:pPr>
            <a:r>
              <a:rPr b="1" lang="en-GB" sz="3300">
                <a:solidFill>
                  <a:schemeClr val="dk1"/>
                </a:solidFill>
                <a:latin typeface="Montserrat"/>
                <a:ea typeface="Montserrat"/>
                <a:cs typeface="Montserrat"/>
                <a:sym typeface="Montserrat"/>
              </a:rPr>
              <a:t>Independent task</a:t>
            </a:r>
            <a:endParaRPr sz="1600"/>
          </a:p>
        </p:txBody>
      </p:sp>
      <p:sp>
        <p:nvSpPr>
          <p:cNvPr id="29" name="Google Shape;29;p7"/>
          <p:cNvSpPr txBox="1"/>
          <p:nvPr/>
        </p:nvSpPr>
        <p:spPr>
          <a:xfrm>
            <a:off x="626414" y="7115036"/>
            <a:ext cx="612600" cy="318900"/>
          </a:xfrm>
          <a:prstGeom prst="rect">
            <a:avLst/>
          </a:prstGeom>
          <a:noFill/>
          <a:ln>
            <a:noFill/>
          </a:ln>
        </p:spPr>
        <p:txBody>
          <a:bodyPr anchorCtr="0" anchor="t" bIns="51600" lIns="103225" spcFirstLastPara="1" rIns="103225" wrap="square" tIns="51600">
            <a:noAutofit/>
          </a:bodyPr>
          <a:lstStyle/>
          <a:p>
            <a:pPr indent="0" lvl="0" marL="0" marR="0" rtl="0" algn="l">
              <a:lnSpc>
                <a:spcPct val="130000"/>
              </a:lnSpc>
              <a:spcBef>
                <a:spcPts val="0"/>
              </a:spcBef>
              <a:spcAft>
                <a:spcPts val="0"/>
              </a:spcAft>
              <a:buNone/>
            </a:pPr>
            <a:fld id="{00000000-1234-1234-1234-123412341234}" type="slidenum">
              <a:rPr lang="en-GB" sz="1200">
                <a:solidFill>
                  <a:schemeClr val="dk1"/>
                </a:solidFill>
                <a:latin typeface="Montserrat"/>
                <a:ea typeface="Montserrat"/>
                <a:cs typeface="Montserrat"/>
                <a:sym typeface="Montserrat"/>
              </a:rPr>
              <a:t>‹#›</a:t>
            </a:fld>
            <a:endParaRPr sz="1200">
              <a:solidFill>
                <a:schemeClr val="dk1"/>
              </a:solidFill>
              <a:latin typeface="Montserrat"/>
              <a:ea typeface="Montserrat"/>
              <a:cs typeface="Montserrat"/>
              <a:sym typeface="Montserrat"/>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p:cSld name="1_Title and body 3">
    <p:spTree>
      <p:nvGrpSpPr>
        <p:cNvPr id="30" name="Shape 30"/>
        <p:cNvGrpSpPr/>
        <p:nvPr/>
      </p:nvGrpSpPr>
      <p:grpSpPr>
        <a:xfrm>
          <a:off x="0" y="0"/>
          <a:ext cx="0" cy="0"/>
          <a:chOff x="0" y="0"/>
          <a:chExt cx="0" cy="0"/>
        </a:xfrm>
      </p:grpSpPr>
      <p:sp>
        <p:nvSpPr>
          <p:cNvPr id="31" name="Google Shape;31;p8"/>
          <p:cNvSpPr txBox="1"/>
          <p:nvPr/>
        </p:nvSpPr>
        <p:spPr>
          <a:xfrm>
            <a:off x="626414" y="577995"/>
            <a:ext cx="4902600" cy="695100"/>
          </a:xfrm>
          <a:prstGeom prst="rect">
            <a:avLst/>
          </a:prstGeom>
          <a:noFill/>
          <a:ln>
            <a:noFill/>
          </a:ln>
        </p:spPr>
        <p:txBody>
          <a:bodyPr anchorCtr="0" anchor="t" bIns="51600" lIns="103225" spcFirstLastPara="1" rIns="103225" wrap="square" tIns="51600">
            <a:noAutofit/>
          </a:bodyPr>
          <a:lstStyle/>
          <a:p>
            <a:pPr indent="0" lvl="0" marL="0" marR="0" rtl="0" algn="l">
              <a:lnSpc>
                <a:spcPct val="130000"/>
              </a:lnSpc>
              <a:spcBef>
                <a:spcPts val="0"/>
              </a:spcBef>
              <a:spcAft>
                <a:spcPts val="0"/>
              </a:spcAft>
              <a:buNone/>
            </a:pPr>
            <a:r>
              <a:rPr b="1" lang="en-GB" sz="3300">
                <a:solidFill>
                  <a:schemeClr val="dk1"/>
                </a:solidFill>
                <a:latin typeface="Montserrat"/>
                <a:ea typeface="Montserrat"/>
                <a:cs typeface="Montserrat"/>
                <a:sym typeface="Montserrat"/>
              </a:rPr>
              <a:t>Explore</a:t>
            </a:r>
            <a:endParaRPr sz="1600"/>
          </a:p>
        </p:txBody>
      </p:sp>
      <p:sp>
        <p:nvSpPr>
          <p:cNvPr id="32" name="Google Shape;32;p8"/>
          <p:cNvSpPr txBox="1"/>
          <p:nvPr/>
        </p:nvSpPr>
        <p:spPr>
          <a:xfrm>
            <a:off x="626414" y="7115036"/>
            <a:ext cx="612600" cy="318900"/>
          </a:xfrm>
          <a:prstGeom prst="rect">
            <a:avLst/>
          </a:prstGeom>
          <a:noFill/>
          <a:ln>
            <a:noFill/>
          </a:ln>
        </p:spPr>
        <p:txBody>
          <a:bodyPr anchorCtr="0" anchor="t" bIns="51600" lIns="103225" spcFirstLastPara="1" rIns="103225" wrap="square" tIns="51600">
            <a:noAutofit/>
          </a:bodyPr>
          <a:lstStyle/>
          <a:p>
            <a:pPr indent="0" lvl="0" marL="0" marR="0" rtl="0" algn="l">
              <a:lnSpc>
                <a:spcPct val="130000"/>
              </a:lnSpc>
              <a:spcBef>
                <a:spcPts val="0"/>
              </a:spcBef>
              <a:spcAft>
                <a:spcPts val="0"/>
              </a:spcAft>
              <a:buNone/>
            </a:pPr>
            <a:fld id="{00000000-1234-1234-1234-123412341234}" type="slidenum">
              <a:rPr lang="en-GB" sz="1200">
                <a:solidFill>
                  <a:schemeClr val="dk1"/>
                </a:solidFill>
                <a:latin typeface="Montserrat"/>
                <a:ea typeface="Montserrat"/>
                <a:cs typeface="Montserrat"/>
                <a:sym typeface="Montserrat"/>
              </a:rPr>
              <a:t>‹#›</a:t>
            </a:fld>
            <a:endParaRPr sz="1200">
              <a:solidFill>
                <a:schemeClr val="dk1"/>
              </a:solidFill>
              <a:latin typeface="Montserrat"/>
              <a:ea typeface="Montserrat"/>
              <a:cs typeface="Montserrat"/>
              <a:sym typeface="Montserrat"/>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3" name="Shape 33"/>
        <p:cNvGrpSpPr/>
        <p:nvPr/>
      </p:nvGrpSpPr>
      <p:grpSpPr>
        <a:xfrm>
          <a:off x="0" y="0"/>
          <a:ext cx="0" cy="0"/>
          <a:chOff x="0" y="0"/>
          <a:chExt cx="0" cy="0"/>
        </a:xfrm>
      </p:grpSpPr>
      <p:sp>
        <p:nvSpPr>
          <p:cNvPr id="34" name="Google Shape;34;p9"/>
          <p:cNvSpPr txBox="1"/>
          <p:nvPr>
            <p:ph type="title"/>
          </p:nvPr>
        </p:nvSpPr>
        <p:spPr>
          <a:xfrm>
            <a:off x="692077" y="667499"/>
            <a:ext cx="5957700" cy="1221600"/>
          </a:xfrm>
          <a:prstGeom prst="rect">
            <a:avLst/>
          </a:prstGeom>
          <a:noFill/>
          <a:ln>
            <a:noFill/>
          </a:ln>
        </p:spPr>
        <p:txBody>
          <a:bodyPr anchorCtr="0" anchor="t" bIns="0" lIns="0" spcFirstLastPara="1" rIns="0" wrap="square" tIns="0">
            <a:noAutofit/>
          </a:bodyPr>
          <a:lstStyle>
            <a:lvl1pPr lvl="0" rtl="0" algn="l">
              <a:lnSpc>
                <a:spcPct val="115000"/>
              </a:lnSpc>
              <a:spcBef>
                <a:spcPts val="0"/>
              </a:spcBef>
              <a:spcAft>
                <a:spcPts val="0"/>
              </a:spcAft>
              <a:buSzPts val="5000"/>
              <a:buNone/>
              <a:defRPr/>
            </a:lvl1pPr>
            <a:lvl2pPr lvl="1" rtl="0" algn="l">
              <a:lnSpc>
                <a:spcPct val="100000"/>
              </a:lnSpc>
              <a:spcBef>
                <a:spcPts val="0"/>
              </a:spcBef>
              <a:spcAft>
                <a:spcPts val="0"/>
              </a:spcAft>
              <a:buSzPts val="6300"/>
              <a:buNone/>
              <a:defRPr/>
            </a:lvl2pPr>
            <a:lvl3pPr lvl="2" rtl="0" algn="l">
              <a:lnSpc>
                <a:spcPct val="100000"/>
              </a:lnSpc>
              <a:spcBef>
                <a:spcPts val="0"/>
              </a:spcBef>
              <a:spcAft>
                <a:spcPts val="0"/>
              </a:spcAft>
              <a:buSzPts val="6300"/>
              <a:buNone/>
              <a:defRPr/>
            </a:lvl3pPr>
            <a:lvl4pPr lvl="3" rtl="0" algn="l">
              <a:lnSpc>
                <a:spcPct val="100000"/>
              </a:lnSpc>
              <a:spcBef>
                <a:spcPts val="0"/>
              </a:spcBef>
              <a:spcAft>
                <a:spcPts val="0"/>
              </a:spcAft>
              <a:buSzPts val="6300"/>
              <a:buNone/>
              <a:defRPr/>
            </a:lvl4pPr>
            <a:lvl5pPr lvl="4" rtl="0" algn="l">
              <a:lnSpc>
                <a:spcPct val="100000"/>
              </a:lnSpc>
              <a:spcBef>
                <a:spcPts val="0"/>
              </a:spcBef>
              <a:spcAft>
                <a:spcPts val="0"/>
              </a:spcAft>
              <a:buSzPts val="6300"/>
              <a:buNone/>
              <a:defRPr/>
            </a:lvl5pPr>
            <a:lvl6pPr lvl="5" rtl="0" algn="l">
              <a:lnSpc>
                <a:spcPct val="100000"/>
              </a:lnSpc>
              <a:spcBef>
                <a:spcPts val="0"/>
              </a:spcBef>
              <a:spcAft>
                <a:spcPts val="0"/>
              </a:spcAft>
              <a:buSzPts val="6300"/>
              <a:buNone/>
              <a:defRPr/>
            </a:lvl6pPr>
            <a:lvl7pPr lvl="6" rtl="0" algn="l">
              <a:lnSpc>
                <a:spcPct val="100000"/>
              </a:lnSpc>
              <a:spcBef>
                <a:spcPts val="0"/>
              </a:spcBef>
              <a:spcAft>
                <a:spcPts val="0"/>
              </a:spcAft>
              <a:buSzPts val="6300"/>
              <a:buNone/>
              <a:defRPr/>
            </a:lvl7pPr>
            <a:lvl8pPr lvl="7" rtl="0" algn="l">
              <a:lnSpc>
                <a:spcPct val="100000"/>
              </a:lnSpc>
              <a:spcBef>
                <a:spcPts val="0"/>
              </a:spcBef>
              <a:spcAft>
                <a:spcPts val="0"/>
              </a:spcAft>
              <a:buSzPts val="6300"/>
              <a:buNone/>
              <a:defRPr/>
            </a:lvl8pPr>
            <a:lvl9pPr lvl="8" rtl="0" algn="l">
              <a:lnSpc>
                <a:spcPct val="100000"/>
              </a:lnSpc>
              <a:spcBef>
                <a:spcPts val="0"/>
              </a:spcBef>
              <a:spcAft>
                <a:spcPts val="0"/>
              </a:spcAft>
              <a:buSzPts val="6300"/>
              <a:buNone/>
              <a:defRPr/>
            </a:lvl9pPr>
          </a:lstStyle>
          <a:p/>
        </p:txBody>
      </p:sp>
      <p:sp>
        <p:nvSpPr>
          <p:cNvPr id="35" name="Google Shape;35;p9"/>
          <p:cNvSpPr txBox="1"/>
          <p:nvPr>
            <p:ph idx="1" type="body"/>
          </p:nvPr>
        </p:nvSpPr>
        <p:spPr>
          <a:xfrm>
            <a:off x="692077" y="2157099"/>
            <a:ext cx="5957700" cy="4471200"/>
          </a:xfrm>
          <a:prstGeom prst="rect">
            <a:avLst/>
          </a:prstGeom>
          <a:noFill/>
          <a:ln>
            <a:noFill/>
          </a:ln>
        </p:spPr>
        <p:txBody>
          <a:bodyPr anchorCtr="0" anchor="t" bIns="0" lIns="0" spcFirstLastPara="1" rIns="0" wrap="square" tIns="0">
            <a:noAutofit/>
          </a:bodyPr>
          <a:lstStyle>
            <a:lvl1pPr indent="-457200" lvl="0" marL="457200" rtl="0" algn="l">
              <a:lnSpc>
                <a:spcPct val="130000"/>
              </a:lnSpc>
              <a:spcBef>
                <a:spcPts val="0"/>
              </a:spcBef>
              <a:spcAft>
                <a:spcPts val="0"/>
              </a:spcAft>
              <a:buSzPts val="3600"/>
              <a:buChar char="●"/>
              <a:defRPr/>
            </a:lvl1pPr>
            <a:lvl2pPr indent="-457200" lvl="1" marL="914400" rtl="0" algn="l">
              <a:lnSpc>
                <a:spcPct val="130000"/>
              </a:lnSpc>
              <a:spcBef>
                <a:spcPts val="1500"/>
              </a:spcBef>
              <a:spcAft>
                <a:spcPts val="0"/>
              </a:spcAft>
              <a:buSzPts val="3600"/>
              <a:buChar char="–"/>
              <a:defRPr/>
            </a:lvl2pPr>
            <a:lvl3pPr indent="-431800" lvl="2" marL="1371600" rtl="0" algn="l">
              <a:lnSpc>
                <a:spcPct val="130000"/>
              </a:lnSpc>
              <a:spcBef>
                <a:spcPts val="1500"/>
              </a:spcBef>
              <a:spcAft>
                <a:spcPts val="0"/>
              </a:spcAft>
              <a:buSzPts val="3200"/>
              <a:buChar char="–"/>
              <a:defRPr/>
            </a:lvl3pPr>
            <a:lvl4pPr indent="-431800" lvl="3" marL="1828800" rtl="0" algn="l">
              <a:lnSpc>
                <a:spcPct val="130000"/>
              </a:lnSpc>
              <a:spcBef>
                <a:spcPts val="1200"/>
              </a:spcBef>
              <a:spcAft>
                <a:spcPts val="0"/>
              </a:spcAft>
              <a:buSzPts val="3200"/>
              <a:buChar char="–"/>
              <a:defRPr/>
            </a:lvl4pPr>
            <a:lvl5pPr indent="-400050" lvl="4" marL="2286000" rtl="0" algn="l">
              <a:lnSpc>
                <a:spcPct val="130000"/>
              </a:lnSpc>
              <a:spcBef>
                <a:spcPts val="1200"/>
              </a:spcBef>
              <a:spcAft>
                <a:spcPts val="0"/>
              </a:spcAft>
              <a:buSzPts val="2700"/>
              <a:buChar char="–"/>
              <a:defRPr sz="1800"/>
            </a:lvl5pPr>
            <a:lvl6pPr indent="-400050" lvl="5" marL="2743200" rtl="0" algn="l">
              <a:lnSpc>
                <a:spcPct val="130000"/>
              </a:lnSpc>
              <a:spcBef>
                <a:spcPts val="900"/>
              </a:spcBef>
              <a:spcAft>
                <a:spcPts val="0"/>
              </a:spcAft>
              <a:buSzPts val="2700"/>
              <a:buChar char="–"/>
              <a:defRPr sz="1800"/>
            </a:lvl6pPr>
            <a:lvl7pPr indent="-374650" lvl="6" marL="3200400" rtl="0" algn="l">
              <a:lnSpc>
                <a:spcPct val="130000"/>
              </a:lnSpc>
              <a:spcBef>
                <a:spcPts val="900"/>
              </a:spcBef>
              <a:spcAft>
                <a:spcPts val="0"/>
              </a:spcAft>
              <a:buSzPts val="2300"/>
              <a:buChar char="–"/>
              <a:defRPr/>
            </a:lvl7pPr>
            <a:lvl8pPr indent="-374650" lvl="7" marL="3657600" rtl="0" algn="l">
              <a:lnSpc>
                <a:spcPct val="130000"/>
              </a:lnSpc>
              <a:spcBef>
                <a:spcPts val="600"/>
              </a:spcBef>
              <a:spcAft>
                <a:spcPts val="0"/>
              </a:spcAft>
              <a:buSzPts val="2300"/>
              <a:buChar char="–"/>
              <a:defRPr/>
            </a:lvl8pPr>
            <a:lvl9pPr indent="-342900" lvl="8" marL="4114800" rtl="0" algn="l">
              <a:lnSpc>
                <a:spcPct val="130000"/>
              </a:lnSpc>
              <a:spcBef>
                <a:spcPts val="600"/>
              </a:spcBef>
              <a:spcAft>
                <a:spcPts val="300"/>
              </a:spcAft>
              <a:buSzPts val="1800"/>
              <a:buChar char="–"/>
              <a:defRPr/>
            </a:lvl9pPr>
          </a:lstStyle>
          <a:p/>
        </p:txBody>
      </p:sp>
      <p:sp>
        <p:nvSpPr>
          <p:cNvPr id="36" name="Google Shape;36;p9"/>
          <p:cNvSpPr txBox="1"/>
          <p:nvPr>
            <p:ph idx="2" type="body"/>
          </p:nvPr>
        </p:nvSpPr>
        <p:spPr>
          <a:xfrm>
            <a:off x="7138238" y="2157099"/>
            <a:ext cx="5957700" cy="4471200"/>
          </a:xfrm>
          <a:prstGeom prst="rect">
            <a:avLst/>
          </a:prstGeom>
          <a:noFill/>
          <a:ln>
            <a:noFill/>
          </a:ln>
        </p:spPr>
        <p:txBody>
          <a:bodyPr anchorCtr="0" anchor="t" bIns="0" lIns="0" spcFirstLastPara="1" rIns="0" wrap="square" tIns="0">
            <a:noAutofit/>
          </a:bodyPr>
          <a:lstStyle>
            <a:lvl1pPr indent="-457200" lvl="0" marL="457200" rtl="0" algn="l">
              <a:lnSpc>
                <a:spcPct val="130000"/>
              </a:lnSpc>
              <a:spcBef>
                <a:spcPts val="0"/>
              </a:spcBef>
              <a:spcAft>
                <a:spcPts val="0"/>
              </a:spcAft>
              <a:buSzPts val="3600"/>
              <a:buChar char="●"/>
              <a:defRPr/>
            </a:lvl1pPr>
            <a:lvl2pPr indent="-457200" lvl="1" marL="914400" rtl="0" algn="l">
              <a:lnSpc>
                <a:spcPct val="130000"/>
              </a:lnSpc>
              <a:spcBef>
                <a:spcPts val="1500"/>
              </a:spcBef>
              <a:spcAft>
                <a:spcPts val="0"/>
              </a:spcAft>
              <a:buSzPts val="3600"/>
              <a:buChar char="–"/>
              <a:defRPr/>
            </a:lvl2pPr>
            <a:lvl3pPr indent="-431800" lvl="2" marL="1371600" rtl="0" algn="l">
              <a:lnSpc>
                <a:spcPct val="130000"/>
              </a:lnSpc>
              <a:spcBef>
                <a:spcPts val="1500"/>
              </a:spcBef>
              <a:spcAft>
                <a:spcPts val="0"/>
              </a:spcAft>
              <a:buSzPts val="3200"/>
              <a:buChar char="–"/>
              <a:defRPr/>
            </a:lvl3pPr>
            <a:lvl4pPr indent="-431800" lvl="3" marL="1828800" rtl="0" algn="l">
              <a:lnSpc>
                <a:spcPct val="130000"/>
              </a:lnSpc>
              <a:spcBef>
                <a:spcPts val="1200"/>
              </a:spcBef>
              <a:spcAft>
                <a:spcPts val="0"/>
              </a:spcAft>
              <a:buSzPts val="3200"/>
              <a:buChar char="–"/>
              <a:defRPr/>
            </a:lvl4pPr>
            <a:lvl5pPr indent="-400050" lvl="4" marL="2286000" rtl="0" algn="l">
              <a:lnSpc>
                <a:spcPct val="130000"/>
              </a:lnSpc>
              <a:spcBef>
                <a:spcPts val="1200"/>
              </a:spcBef>
              <a:spcAft>
                <a:spcPts val="0"/>
              </a:spcAft>
              <a:buSzPts val="2700"/>
              <a:buChar char="–"/>
              <a:defRPr sz="1800"/>
            </a:lvl5pPr>
            <a:lvl6pPr indent="-400050" lvl="5" marL="2743200" rtl="0" algn="l">
              <a:lnSpc>
                <a:spcPct val="130000"/>
              </a:lnSpc>
              <a:spcBef>
                <a:spcPts val="900"/>
              </a:spcBef>
              <a:spcAft>
                <a:spcPts val="0"/>
              </a:spcAft>
              <a:buSzPts val="2700"/>
              <a:buChar char="–"/>
              <a:defRPr sz="1800"/>
            </a:lvl6pPr>
            <a:lvl7pPr indent="-374650" lvl="6" marL="3200400" rtl="0" algn="l">
              <a:lnSpc>
                <a:spcPct val="130000"/>
              </a:lnSpc>
              <a:spcBef>
                <a:spcPts val="900"/>
              </a:spcBef>
              <a:spcAft>
                <a:spcPts val="0"/>
              </a:spcAft>
              <a:buSzPts val="2300"/>
              <a:buChar char="–"/>
              <a:defRPr/>
            </a:lvl7pPr>
            <a:lvl8pPr indent="-374650" lvl="7" marL="3657600" rtl="0" algn="l">
              <a:lnSpc>
                <a:spcPct val="130000"/>
              </a:lnSpc>
              <a:spcBef>
                <a:spcPts val="600"/>
              </a:spcBef>
              <a:spcAft>
                <a:spcPts val="0"/>
              </a:spcAft>
              <a:buSzPts val="2300"/>
              <a:buChar char="–"/>
              <a:defRPr/>
            </a:lvl8pPr>
            <a:lvl9pPr indent="-342900" lvl="8" marL="4114800" rtl="0" algn="l">
              <a:lnSpc>
                <a:spcPct val="130000"/>
              </a:lnSpc>
              <a:spcBef>
                <a:spcPts val="600"/>
              </a:spcBef>
              <a:spcAft>
                <a:spcPts val="300"/>
              </a:spcAft>
              <a:buSzPts val="1800"/>
              <a:buChar char="–"/>
              <a:defRPr/>
            </a:lvl9pPr>
          </a:lstStyle>
          <a:p/>
        </p:txBody>
      </p:sp>
      <p:sp>
        <p:nvSpPr>
          <p:cNvPr id="37" name="Google Shape;37;p9"/>
          <p:cNvSpPr txBox="1"/>
          <p:nvPr>
            <p:ph idx="12" type="sldNum"/>
          </p:nvPr>
        </p:nvSpPr>
        <p:spPr>
          <a:xfrm>
            <a:off x="692070" y="7189568"/>
            <a:ext cx="1085700" cy="270000"/>
          </a:xfrm>
          <a:prstGeom prst="rect">
            <a:avLst/>
          </a:prstGeom>
          <a:noFill/>
          <a:ln>
            <a:noFill/>
          </a:ln>
        </p:spPr>
        <p:txBody>
          <a:bodyPr anchorCtr="0" anchor="t" bIns="0" lIns="0" spcFirstLastPara="1" rIns="0" wrap="square" tIns="0">
            <a:noAutofit/>
          </a:bodyPr>
          <a:lstStyle>
            <a:lvl1pPr indent="0" lvl="0" marL="0" rtl="0" algn="l">
              <a:buClr>
                <a:schemeClr val="dk1"/>
              </a:buClr>
              <a:buSzPts val="1200"/>
              <a:buFont typeface="Montserrat Medium"/>
              <a:buNone/>
              <a:defRPr sz="1200">
                <a:solidFill>
                  <a:schemeClr val="dk1"/>
                </a:solidFill>
                <a:latin typeface="Montserrat Medium"/>
                <a:ea typeface="Montserrat Medium"/>
                <a:cs typeface="Montserrat Medium"/>
                <a:sym typeface="Montserrat Medium"/>
              </a:defRPr>
            </a:lvl1pPr>
            <a:lvl2pPr indent="0" lvl="1" marL="0" rtl="0" algn="l">
              <a:buClr>
                <a:schemeClr val="dk1"/>
              </a:buClr>
              <a:buSzPts val="1200"/>
              <a:buFont typeface="Montserrat Medium"/>
              <a:buNone/>
              <a:defRPr sz="1200">
                <a:solidFill>
                  <a:schemeClr val="dk1"/>
                </a:solidFill>
                <a:latin typeface="Montserrat Medium"/>
                <a:ea typeface="Montserrat Medium"/>
                <a:cs typeface="Montserrat Medium"/>
                <a:sym typeface="Montserrat Medium"/>
              </a:defRPr>
            </a:lvl2pPr>
            <a:lvl3pPr indent="0" lvl="2" marL="0" rtl="0" algn="l">
              <a:buClr>
                <a:schemeClr val="dk1"/>
              </a:buClr>
              <a:buSzPts val="1200"/>
              <a:buFont typeface="Montserrat Medium"/>
              <a:buNone/>
              <a:defRPr sz="1200">
                <a:solidFill>
                  <a:schemeClr val="dk1"/>
                </a:solidFill>
                <a:latin typeface="Montserrat Medium"/>
                <a:ea typeface="Montserrat Medium"/>
                <a:cs typeface="Montserrat Medium"/>
                <a:sym typeface="Montserrat Medium"/>
              </a:defRPr>
            </a:lvl3pPr>
            <a:lvl4pPr indent="0" lvl="3" marL="0" rtl="0" algn="l">
              <a:buClr>
                <a:schemeClr val="dk1"/>
              </a:buClr>
              <a:buSzPts val="1200"/>
              <a:buFont typeface="Montserrat Medium"/>
              <a:buNone/>
              <a:defRPr sz="1200">
                <a:solidFill>
                  <a:schemeClr val="dk1"/>
                </a:solidFill>
                <a:latin typeface="Montserrat Medium"/>
                <a:ea typeface="Montserrat Medium"/>
                <a:cs typeface="Montserrat Medium"/>
                <a:sym typeface="Montserrat Medium"/>
              </a:defRPr>
            </a:lvl4pPr>
            <a:lvl5pPr indent="0" lvl="4" marL="0" rtl="0" algn="l">
              <a:buClr>
                <a:schemeClr val="dk1"/>
              </a:buClr>
              <a:buSzPts val="1200"/>
              <a:buFont typeface="Montserrat Medium"/>
              <a:buNone/>
              <a:defRPr sz="1200">
                <a:solidFill>
                  <a:schemeClr val="dk1"/>
                </a:solidFill>
                <a:latin typeface="Montserrat Medium"/>
                <a:ea typeface="Montserrat Medium"/>
                <a:cs typeface="Montserrat Medium"/>
                <a:sym typeface="Montserrat Medium"/>
              </a:defRPr>
            </a:lvl5pPr>
            <a:lvl6pPr indent="0" lvl="5" marL="0" rtl="0" algn="l">
              <a:buClr>
                <a:schemeClr val="dk1"/>
              </a:buClr>
              <a:buSzPts val="1200"/>
              <a:buFont typeface="Montserrat Medium"/>
              <a:buNone/>
              <a:defRPr sz="1200">
                <a:solidFill>
                  <a:schemeClr val="dk1"/>
                </a:solidFill>
                <a:latin typeface="Montserrat Medium"/>
                <a:ea typeface="Montserrat Medium"/>
                <a:cs typeface="Montserrat Medium"/>
                <a:sym typeface="Montserrat Medium"/>
              </a:defRPr>
            </a:lvl6pPr>
            <a:lvl7pPr indent="0" lvl="6" marL="0" rtl="0" algn="l">
              <a:buClr>
                <a:schemeClr val="dk1"/>
              </a:buClr>
              <a:buSzPts val="1200"/>
              <a:buFont typeface="Montserrat Medium"/>
              <a:buNone/>
              <a:defRPr sz="1200">
                <a:solidFill>
                  <a:schemeClr val="dk1"/>
                </a:solidFill>
                <a:latin typeface="Montserrat Medium"/>
                <a:ea typeface="Montserrat Medium"/>
                <a:cs typeface="Montserrat Medium"/>
                <a:sym typeface="Montserrat Medium"/>
              </a:defRPr>
            </a:lvl7pPr>
            <a:lvl8pPr indent="0" lvl="7" marL="0" rtl="0" algn="l">
              <a:buClr>
                <a:schemeClr val="dk1"/>
              </a:buClr>
              <a:buSzPts val="1200"/>
              <a:buFont typeface="Montserrat Medium"/>
              <a:buNone/>
              <a:defRPr sz="1200">
                <a:solidFill>
                  <a:schemeClr val="dk1"/>
                </a:solidFill>
                <a:latin typeface="Montserrat Medium"/>
                <a:ea typeface="Montserrat Medium"/>
                <a:cs typeface="Montserrat Medium"/>
                <a:sym typeface="Montserrat Medium"/>
              </a:defRPr>
            </a:lvl8pPr>
            <a:lvl9pPr indent="0" lvl="8" marL="0" rtl="0" algn="l">
              <a:buClr>
                <a:schemeClr val="dk1"/>
              </a:buClr>
              <a:buSzPts val="1200"/>
              <a:buFont typeface="Montserrat Medium"/>
              <a:buNone/>
              <a:defRPr sz="1200">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38" name="Google Shape;38;p9"/>
          <p:cNvSpPr txBox="1"/>
          <p:nvPr>
            <p:ph idx="3" type="title"/>
          </p:nvPr>
        </p:nvSpPr>
        <p:spPr>
          <a:xfrm>
            <a:off x="7138238" y="667499"/>
            <a:ext cx="5957700" cy="1221600"/>
          </a:xfrm>
          <a:prstGeom prst="rect">
            <a:avLst/>
          </a:prstGeom>
          <a:noFill/>
          <a:ln>
            <a:noFill/>
          </a:ln>
        </p:spPr>
        <p:txBody>
          <a:bodyPr anchorCtr="0" anchor="t" bIns="0" lIns="0" spcFirstLastPara="1" rIns="0" wrap="square" tIns="0">
            <a:noAutofit/>
          </a:bodyPr>
          <a:lstStyle>
            <a:lvl1pPr lvl="0" rtl="0" algn="l">
              <a:lnSpc>
                <a:spcPct val="115000"/>
              </a:lnSpc>
              <a:spcBef>
                <a:spcPts val="0"/>
              </a:spcBef>
              <a:spcAft>
                <a:spcPts val="0"/>
              </a:spcAft>
              <a:buSzPts val="5000"/>
              <a:buNone/>
              <a:defRPr/>
            </a:lvl1pPr>
            <a:lvl2pPr lvl="1" rtl="0" algn="l">
              <a:lnSpc>
                <a:spcPct val="100000"/>
              </a:lnSpc>
              <a:spcBef>
                <a:spcPts val="0"/>
              </a:spcBef>
              <a:spcAft>
                <a:spcPts val="0"/>
              </a:spcAft>
              <a:buSzPts val="6300"/>
              <a:buNone/>
              <a:defRPr/>
            </a:lvl2pPr>
            <a:lvl3pPr lvl="2" rtl="0" algn="l">
              <a:lnSpc>
                <a:spcPct val="100000"/>
              </a:lnSpc>
              <a:spcBef>
                <a:spcPts val="0"/>
              </a:spcBef>
              <a:spcAft>
                <a:spcPts val="0"/>
              </a:spcAft>
              <a:buSzPts val="6300"/>
              <a:buNone/>
              <a:defRPr/>
            </a:lvl3pPr>
            <a:lvl4pPr lvl="3" rtl="0" algn="l">
              <a:lnSpc>
                <a:spcPct val="100000"/>
              </a:lnSpc>
              <a:spcBef>
                <a:spcPts val="0"/>
              </a:spcBef>
              <a:spcAft>
                <a:spcPts val="0"/>
              </a:spcAft>
              <a:buSzPts val="6300"/>
              <a:buNone/>
              <a:defRPr/>
            </a:lvl4pPr>
            <a:lvl5pPr lvl="4" rtl="0" algn="l">
              <a:lnSpc>
                <a:spcPct val="100000"/>
              </a:lnSpc>
              <a:spcBef>
                <a:spcPts val="0"/>
              </a:spcBef>
              <a:spcAft>
                <a:spcPts val="0"/>
              </a:spcAft>
              <a:buSzPts val="6300"/>
              <a:buNone/>
              <a:defRPr/>
            </a:lvl5pPr>
            <a:lvl6pPr lvl="5" rtl="0" algn="l">
              <a:lnSpc>
                <a:spcPct val="100000"/>
              </a:lnSpc>
              <a:spcBef>
                <a:spcPts val="0"/>
              </a:spcBef>
              <a:spcAft>
                <a:spcPts val="0"/>
              </a:spcAft>
              <a:buSzPts val="6300"/>
              <a:buNone/>
              <a:defRPr/>
            </a:lvl6pPr>
            <a:lvl7pPr lvl="6" rtl="0" algn="l">
              <a:lnSpc>
                <a:spcPct val="100000"/>
              </a:lnSpc>
              <a:spcBef>
                <a:spcPts val="0"/>
              </a:spcBef>
              <a:spcAft>
                <a:spcPts val="0"/>
              </a:spcAft>
              <a:buSzPts val="6300"/>
              <a:buNone/>
              <a:defRPr/>
            </a:lvl7pPr>
            <a:lvl8pPr lvl="7" rtl="0" algn="l">
              <a:lnSpc>
                <a:spcPct val="100000"/>
              </a:lnSpc>
              <a:spcBef>
                <a:spcPts val="0"/>
              </a:spcBef>
              <a:spcAft>
                <a:spcPts val="0"/>
              </a:spcAft>
              <a:buSzPts val="6300"/>
              <a:buNone/>
              <a:defRPr/>
            </a:lvl8pPr>
            <a:lvl9pPr lvl="8" rtl="0" algn="l">
              <a:lnSpc>
                <a:spcPct val="100000"/>
              </a:lnSpc>
              <a:spcBef>
                <a:spcPts val="0"/>
              </a:spcBef>
              <a:spcAft>
                <a:spcPts val="0"/>
              </a:spcAft>
              <a:buSzPts val="63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tting tasks">
  <p:cSld name="Setting tasks">
    <p:spTree>
      <p:nvGrpSpPr>
        <p:cNvPr id="39" name="Shape 39"/>
        <p:cNvGrpSpPr/>
        <p:nvPr/>
      </p:nvGrpSpPr>
      <p:grpSpPr>
        <a:xfrm>
          <a:off x="0" y="0"/>
          <a:ext cx="0" cy="0"/>
          <a:chOff x="0" y="0"/>
          <a:chExt cx="0" cy="0"/>
        </a:xfrm>
      </p:grpSpPr>
      <p:sp>
        <p:nvSpPr>
          <p:cNvPr id="40" name="Google Shape;40;p10"/>
          <p:cNvSpPr txBox="1"/>
          <p:nvPr>
            <p:ph type="title"/>
          </p:nvPr>
        </p:nvSpPr>
        <p:spPr>
          <a:xfrm>
            <a:off x="692077" y="667499"/>
            <a:ext cx="9952800" cy="1221600"/>
          </a:xfrm>
          <a:prstGeom prst="rect">
            <a:avLst/>
          </a:prstGeom>
          <a:noFill/>
          <a:ln>
            <a:noFill/>
          </a:ln>
        </p:spPr>
        <p:txBody>
          <a:bodyPr anchorCtr="0" anchor="t" bIns="0" lIns="0" spcFirstLastPara="1" rIns="0" wrap="square" tIns="0">
            <a:noAutofit/>
          </a:bodyPr>
          <a:lstStyle>
            <a:lvl1pPr lvl="0" rtl="0" algn="l">
              <a:lnSpc>
                <a:spcPct val="115000"/>
              </a:lnSpc>
              <a:spcBef>
                <a:spcPts val="0"/>
              </a:spcBef>
              <a:spcAft>
                <a:spcPts val="0"/>
              </a:spcAft>
              <a:buSzPts val="5000"/>
              <a:buNone/>
              <a:defRPr/>
            </a:lvl1pPr>
            <a:lvl2pPr lvl="1" rtl="0" algn="l">
              <a:lnSpc>
                <a:spcPct val="100000"/>
              </a:lnSpc>
              <a:spcBef>
                <a:spcPts val="0"/>
              </a:spcBef>
              <a:spcAft>
                <a:spcPts val="0"/>
              </a:spcAft>
              <a:buSzPts val="6300"/>
              <a:buNone/>
              <a:defRPr/>
            </a:lvl2pPr>
            <a:lvl3pPr lvl="2" rtl="0" algn="l">
              <a:lnSpc>
                <a:spcPct val="100000"/>
              </a:lnSpc>
              <a:spcBef>
                <a:spcPts val="0"/>
              </a:spcBef>
              <a:spcAft>
                <a:spcPts val="0"/>
              </a:spcAft>
              <a:buSzPts val="6300"/>
              <a:buNone/>
              <a:defRPr/>
            </a:lvl3pPr>
            <a:lvl4pPr lvl="3" rtl="0" algn="l">
              <a:lnSpc>
                <a:spcPct val="100000"/>
              </a:lnSpc>
              <a:spcBef>
                <a:spcPts val="0"/>
              </a:spcBef>
              <a:spcAft>
                <a:spcPts val="0"/>
              </a:spcAft>
              <a:buSzPts val="6300"/>
              <a:buNone/>
              <a:defRPr/>
            </a:lvl4pPr>
            <a:lvl5pPr lvl="4" rtl="0" algn="l">
              <a:lnSpc>
                <a:spcPct val="100000"/>
              </a:lnSpc>
              <a:spcBef>
                <a:spcPts val="0"/>
              </a:spcBef>
              <a:spcAft>
                <a:spcPts val="0"/>
              </a:spcAft>
              <a:buSzPts val="6300"/>
              <a:buNone/>
              <a:defRPr/>
            </a:lvl5pPr>
            <a:lvl6pPr lvl="5" rtl="0" algn="l">
              <a:lnSpc>
                <a:spcPct val="100000"/>
              </a:lnSpc>
              <a:spcBef>
                <a:spcPts val="0"/>
              </a:spcBef>
              <a:spcAft>
                <a:spcPts val="0"/>
              </a:spcAft>
              <a:buSzPts val="6300"/>
              <a:buNone/>
              <a:defRPr/>
            </a:lvl6pPr>
            <a:lvl7pPr lvl="6" rtl="0" algn="l">
              <a:lnSpc>
                <a:spcPct val="100000"/>
              </a:lnSpc>
              <a:spcBef>
                <a:spcPts val="0"/>
              </a:spcBef>
              <a:spcAft>
                <a:spcPts val="0"/>
              </a:spcAft>
              <a:buSzPts val="6300"/>
              <a:buNone/>
              <a:defRPr/>
            </a:lvl7pPr>
            <a:lvl8pPr lvl="7" rtl="0" algn="l">
              <a:lnSpc>
                <a:spcPct val="100000"/>
              </a:lnSpc>
              <a:spcBef>
                <a:spcPts val="0"/>
              </a:spcBef>
              <a:spcAft>
                <a:spcPts val="0"/>
              </a:spcAft>
              <a:buSzPts val="6300"/>
              <a:buNone/>
              <a:defRPr/>
            </a:lvl8pPr>
            <a:lvl9pPr lvl="8" rtl="0" algn="l">
              <a:lnSpc>
                <a:spcPct val="100000"/>
              </a:lnSpc>
              <a:spcBef>
                <a:spcPts val="0"/>
              </a:spcBef>
              <a:spcAft>
                <a:spcPts val="0"/>
              </a:spcAft>
              <a:buSzPts val="6300"/>
              <a:buNone/>
              <a:defRPr/>
            </a:lvl9pPr>
          </a:lstStyle>
          <a:p/>
        </p:txBody>
      </p:sp>
      <p:sp>
        <p:nvSpPr>
          <p:cNvPr id="41" name="Google Shape;41;p10"/>
          <p:cNvSpPr txBox="1"/>
          <p:nvPr>
            <p:ph idx="1" type="subTitle"/>
          </p:nvPr>
        </p:nvSpPr>
        <p:spPr>
          <a:xfrm>
            <a:off x="692077" y="2157099"/>
            <a:ext cx="4717200" cy="680100"/>
          </a:xfrm>
          <a:prstGeom prst="rect">
            <a:avLst/>
          </a:prstGeom>
          <a:solidFill>
            <a:schemeClr val="accent1"/>
          </a:solidFill>
          <a:ln>
            <a:noFill/>
          </a:ln>
        </p:spPr>
        <p:txBody>
          <a:bodyPr anchorCtr="0" anchor="t" bIns="206425" lIns="206425" spcFirstLastPara="1" rIns="206425" wrap="square" tIns="203200">
            <a:noAutofit/>
          </a:bodyPr>
          <a:lstStyle>
            <a:lvl1pPr lvl="0" rtl="0" algn="l">
              <a:lnSpc>
                <a:spcPct val="130000"/>
              </a:lnSpc>
              <a:spcBef>
                <a:spcPts val="0"/>
              </a:spcBef>
              <a:spcAft>
                <a:spcPts val="0"/>
              </a:spcAft>
              <a:buSzPts val="3600"/>
              <a:buNone/>
              <a:defRPr>
                <a:solidFill>
                  <a:schemeClr val="lt1"/>
                </a:solidFill>
                <a:latin typeface="Montserrat SemiBold"/>
                <a:ea typeface="Montserrat SemiBold"/>
                <a:cs typeface="Montserrat SemiBold"/>
                <a:sym typeface="Montserrat SemiBold"/>
              </a:defRPr>
            </a:lvl1pPr>
            <a:lvl2pPr lvl="1" rtl="0" algn="l">
              <a:lnSpc>
                <a:spcPct val="130000"/>
              </a:lnSpc>
              <a:spcBef>
                <a:spcPts val="0"/>
              </a:spcBef>
              <a:spcAft>
                <a:spcPts val="0"/>
              </a:spcAft>
              <a:buSzPts val="3600"/>
              <a:buNone/>
              <a:defRPr/>
            </a:lvl2pPr>
            <a:lvl3pPr lvl="2" rtl="0" algn="l">
              <a:lnSpc>
                <a:spcPct val="130000"/>
              </a:lnSpc>
              <a:spcBef>
                <a:spcPts val="0"/>
              </a:spcBef>
              <a:spcAft>
                <a:spcPts val="0"/>
              </a:spcAft>
              <a:buSzPts val="3200"/>
              <a:buNone/>
              <a:defRPr/>
            </a:lvl3pPr>
            <a:lvl4pPr lvl="3" rtl="0" algn="l">
              <a:lnSpc>
                <a:spcPct val="130000"/>
              </a:lnSpc>
              <a:spcBef>
                <a:spcPts val="0"/>
              </a:spcBef>
              <a:spcAft>
                <a:spcPts val="0"/>
              </a:spcAft>
              <a:buSzPts val="3200"/>
              <a:buNone/>
              <a:defRPr/>
            </a:lvl4pPr>
            <a:lvl5pPr lvl="4" rtl="0" algn="l">
              <a:lnSpc>
                <a:spcPct val="130000"/>
              </a:lnSpc>
              <a:spcBef>
                <a:spcPts val="0"/>
              </a:spcBef>
              <a:spcAft>
                <a:spcPts val="0"/>
              </a:spcAft>
              <a:buSzPts val="2700"/>
              <a:buNone/>
              <a:defRPr/>
            </a:lvl5pPr>
            <a:lvl6pPr lvl="5" rtl="0" algn="l">
              <a:lnSpc>
                <a:spcPct val="130000"/>
              </a:lnSpc>
              <a:spcBef>
                <a:spcPts val="0"/>
              </a:spcBef>
              <a:spcAft>
                <a:spcPts val="0"/>
              </a:spcAft>
              <a:buSzPts val="2700"/>
              <a:buNone/>
              <a:defRPr/>
            </a:lvl6pPr>
            <a:lvl7pPr lvl="6" rtl="0" algn="l">
              <a:lnSpc>
                <a:spcPct val="130000"/>
              </a:lnSpc>
              <a:spcBef>
                <a:spcPts val="0"/>
              </a:spcBef>
              <a:spcAft>
                <a:spcPts val="0"/>
              </a:spcAft>
              <a:buSzPts val="2300"/>
              <a:buNone/>
              <a:defRPr/>
            </a:lvl7pPr>
            <a:lvl8pPr lvl="7" rtl="0" algn="l">
              <a:lnSpc>
                <a:spcPct val="130000"/>
              </a:lnSpc>
              <a:spcBef>
                <a:spcPts val="0"/>
              </a:spcBef>
              <a:spcAft>
                <a:spcPts val="0"/>
              </a:spcAft>
              <a:buSzPts val="2300"/>
              <a:buNone/>
              <a:defRPr/>
            </a:lvl8pPr>
            <a:lvl9pPr lvl="8" rtl="0" algn="l">
              <a:lnSpc>
                <a:spcPct val="130000"/>
              </a:lnSpc>
              <a:spcBef>
                <a:spcPts val="0"/>
              </a:spcBef>
              <a:spcAft>
                <a:spcPts val="0"/>
              </a:spcAft>
              <a:buSzPts val="1800"/>
              <a:buNone/>
              <a:defRPr/>
            </a:lvl9pPr>
          </a:lstStyle>
          <a:p/>
        </p:txBody>
      </p:sp>
      <p:sp>
        <p:nvSpPr>
          <p:cNvPr id="42" name="Google Shape;42;p10"/>
          <p:cNvSpPr txBox="1"/>
          <p:nvPr>
            <p:ph idx="2" type="subTitle"/>
          </p:nvPr>
        </p:nvSpPr>
        <p:spPr>
          <a:xfrm>
            <a:off x="8377333" y="4006566"/>
            <a:ext cx="4718700" cy="591600"/>
          </a:xfrm>
          <a:prstGeom prst="rect">
            <a:avLst/>
          </a:prstGeom>
          <a:solidFill>
            <a:schemeClr val="accent1"/>
          </a:solidFill>
          <a:ln>
            <a:noFill/>
          </a:ln>
        </p:spPr>
        <p:txBody>
          <a:bodyPr anchorCtr="0" anchor="t" bIns="206425" lIns="206425" spcFirstLastPara="1" rIns="206425" wrap="square" tIns="203200">
            <a:noAutofit/>
          </a:bodyPr>
          <a:lstStyle>
            <a:lvl1pPr lvl="0" rtl="0" algn="l">
              <a:lnSpc>
                <a:spcPct val="130000"/>
              </a:lnSpc>
              <a:spcBef>
                <a:spcPts val="0"/>
              </a:spcBef>
              <a:spcAft>
                <a:spcPts val="0"/>
              </a:spcAft>
              <a:buSzPts val="3600"/>
              <a:buNone/>
              <a:defRPr sz="2100">
                <a:solidFill>
                  <a:schemeClr val="lt1"/>
                </a:solidFill>
                <a:latin typeface="Montserrat SemiBold"/>
                <a:ea typeface="Montserrat SemiBold"/>
                <a:cs typeface="Montserrat SemiBold"/>
                <a:sym typeface="Montserrat SemiBold"/>
              </a:defRPr>
            </a:lvl1pPr>
            <a:lvl2pPr lvl="1" rtl="0" algn="l">
              <a:lnSpc>
                <a:spcPct val="130000"/>
              </a:lnSpc>
              <a:spcBef>
                <a:spcPts val="0"/>
              </a:spcBef>
              <a:spcAft>
                <a:spcPts val="0"/>
              </a:spcAft>
              <a:buSzPts val="3600"/>
              <a:buNone/>
              <a:defRPr/>
            </a:lvl2pPr>
            <a:lvl3pPr lvl="2" rtl="0" algn="l">
              <a:lnSpc>
                <a:spcPct val="130000"/>
              </a:lnSpc>
              <a:spcBef>
                <a:spcPts val="0"/>
              </a:spcBef>
              <a:spcAft>
                <a:spcPts val="0"/>
              </a:spcAft>
              <a:buSzPts val="3200"/>
              <a:buNone/>
              <a:defRPr/>
            </a:lvl3pPr>
            <a:lvl4pPr lvl="3" rtl="0" algn="l">
              <a:lnSpc>
                <a:spcPct val="130000"/>
              </a:lnSpc>
              <a:spcBef>
                <a:spcPts val="0"/>
              </a:spcBef>
              <a:spcAft>
                <a:spcPts val="0"/>
              </a:spcAft>
              <a:buSzPts val="3200"/>
              <a:buNone/>
              <a:defRPr/>
            </a:lvl4pPr>
            <a:lvl5pPr lvl="4" rtl="0" algn="l">
              <a:lnSpc>
                <a:spcPct val="130000"/>
              </a:lnSpc>
              <a:spcBef>
                <a:spcPts val="0"/>
              </a:spcBef>
              <a:spcAft>
                <a:spcPts val="0"/>
              </a:spcAft>
              <a:buSzPts val="2700"/>
              <a:buNone/>
              <a:defRPr/>
            </a:lvl5pPr>
            <a:lvl6pPr lvl="5" rtl="0" algn="l">
              <a:lnSpc>
                <a:spcPct val="130000"/>
              </a:lnSpc>
              <a:spcBef>
                <a:spcPts val="0"/>
              </a:spcBef>
              <a:spcAft>
                <a:spcPts val="0"/>
              </a:spcAft>
              <a:buSzPts val="2700"/>
              <a:buNone/>
              <a:defRPr/>
            </a:lvl6pPr>
            <a:lvl7pPr lvl="6" rtl="0" algn="l">
              <a:lnSpc>
                <a:spcPct val="130000"/>
              </a:lnSpc>
              <a:spcBef>
                <a:spcPts val="0"/>
              </a:spcBef>
              <a:spcAft>
                <a:spcPts val="0"/>
              </a:spcAft>
              <a:buSzPts val="2300"/>
              <a:buNone/>
              <a:defRPr/>
            </a:lvl7pPr>
            <a:lvl8pPr lvl="7" rtl="0" algn="l">
              <a:lnSpc>
                <a:spcPct val="130000"/>
              </a:lnSpc>
              <a:spcBef>
                <a:spcPts val="0"/>
              </a:spcBef>
              <a:spcAft>
                <a:spcPts val="0"/>
              </a:spcAft>
              <a:buSzPts val="2300"/>
              <a:buNone/>
              <a:defRPr/>
            </a:lvl8pPr>
            <a:lvl9pPr lvl="8" rtl="0" algn="l">
              <a:lnSpc>
                <a:spcPct val="130000"/>
              </a:lnSpc>
              <a:spcBef>
                <a:spcPts val="0"/>
              </a:spcBef>
              <a:spcAft>
                <a:spcPts val="0"/>
              </a:spcAft>
              <a:buSzPts val="1800"/>
              <a:buNone/>
              <a:defRPr/>
            </a:lvl9pPr>
          </a:lstStyle>
          <a:p/>
        </p:txBody>
      </p:sp>
      <p:sp>
        <p:nvSpPr>
          <p:cNvPr id="43" name="Google Shape;43;p10"/>
          <p:cNvSpPr txBox="1"/>
          <p:nvPr>
            <p:ph idx="3" type="body"/>
          </p:nvPr>
        </p:nvSpPr>
        <p:spPr>
          <a:xfrm>
            <a:off x="692077" y="3104931"/>
            <a:ext cx="5957700" cy="789600"/>
          </a:xfrm>
          <a:prstGeom prst="rect">
            <a:avLst/>
          </a:prstGeom>
          <a:noFill/>
          <a:ln>
            <a:noFill/>
          </a:ln>
        </p:spPr>
        <p:txBody>
          <a:bodyPr anchorCtr="0" anchor="t" bIns="0" lIns="0" spcFirstLastPara="1" rIns="0" wrap="square" tIns="0">
            <a:noAutofit/>
          </a:bodyPr>
          <a:lstStyle>
            <a:lvl1pPr indent="-457200" lvl="0" marL="457200" rtl="0" algn="l">
              <a:lnSpc>
                <a:spcPct val="130000"/>
              </a:lnSpc>
              <a:spcBef>
                <a:spcPts val="0"/>
              </a:spcBef>
              <a:spcAft>
                <a:spcPts val="0"/>
              </a:spcAft>
              <a:buSzPts val="3600"/>
              <a:buChar char="●"/>
              <a:defRPr/>
            </a:lvl1pPr>
            <a:lvl2pPr indent="-457200" lvl="1" marL="914400" rtl="0" algn="l">
              <a:lnSpc>
                <a:spcPct val="130000"/>
              </a:lnSpc>
              <a:spcBef>
                <a:spcPts val="1500"/>
              </a:spcBef>
              <a:spcAft>
                <a:spcPts val="0"/>
              </a:spcAft>
              <a:buSzPts val="3600"/>
              <a:buChar char="–"/>
              <a:defRPr/>
            </a:lvl2pPr>
            <a:lvl3pPr indent="-431800" lvl="2" marL="1371600" rtl="0" algn="l">
              <a:lnSpc>
                <a:spcPct val="130000"/>
              </a:lnSpc>
              <a:spcBef>
                <a:spcPts val="1500"/>
              </a:spcBef>
              <a:spcAft>
                <a:spcPts val="0"/>
              </a:spcAft>
              <a:buSzPts val="3200"/>
              <a:buChar char="–"/>
              <a:defRPr/>
            </a:lvl3pPr>
            <a:lvl4pPr indent="-431800" lvl="3" marL="1828800" rtl="0" algn="l">
              <a:lnSpc>
                <a:spcPct val="130000"/>
              </a:lnSpc>
              <a:spcBef>
                <a:spcPts val="1200"/>
              </a:spcBef>
              <a:spcAft>
                <a:spcPts val="0"/>
              </a:spcAft>
              <a:buSzPts val="3200"/>
              <a:buChar char="–"/>
              <a:defRPr/>
            </a:lvl4pPr>
            <a:lvl5pPr indent="-400050" lvl="4" marL="2286000" rtl="0" algn="l">
              <a:lnSpc>
                <a:spcPct val="130000"/>
              </a:lnSpc>
              <a:spcBef>
                <a:spcPts val="1200"/>
              </a:spcBef>
              <a:spcAft>
                <a:spcPts val="0"/>
              </a:spcAft>
              <a:buSzPts val="2700"/>
              <a:buChar char="–"/>
              <a:defRPr/>
            </a:lvl5pPr>
            <a:lvl6pPr indent="-400050" lvl="5" marL="2743200" rtl="0" algn="l">
              <a:lnSpc>
                <a:spcPct val="130000"/>
              </a:lnSpc>
              <a:spcBef>
                <a:spcPts val="900"/>
              </a:spcBef>
              <a:spcAft>
                <a:spcPts val="0"/>
              </a:spcAft>
              <a:buSzPts val="2700"/>
              <a:buChar char="–"/>
              <a:defRPr/>
            </a:lvl6pPr>
            <a:lvl7pPr indent="-374650" lvl="6" marL="3200400" rtl="0" algn="l">
              <a:lnSpc>
                <a:spcPct val="130000"/>
              </a:lnSpc>
              <a:spcBef>
                <a:spcPts val="900"/>
              </a:spcBef>
              <a:spcAft>
                <a:spcPts val="0"/>
              </a:spcAft>
              <a:buSzPts val="2300"/>
              <a:buChar char="–"/>
              <a:defRPr/>
            </a:lvl7pPr>
            <a:lvl8pPr indent="-374650" lvl="7" marL="3657600" rtl="0" algn="l">
              <a:lnSpc>
                <a:spcPct val="130000"/>
              </a:lnSpc>
              <a:spcBef>
                <a:spcPts val="600"/>
              </a:spcBef>
              <a:spcAft>
                <a:spcPts val="0"/>
              </a:spcAft>
              <a:buSzPts val="2300"/>
              <a:buChar char="–"/>
              <a:defRPr/>
            </a:lvl8pPr>
            <a:lvl9pPr indent="-342900" lvl="8" marL="4114800" rtl="0" algn="l">
              <a:lnSpc>
                <a:spcPct val="130000"/>
              </a:lnSpc>
              <a:spcBef>
                <a:spcPts val="600"/>
              </a:spcBef>
              <a:spcAft>
                <a:spcPts val="300"/>
              </a:spcAft>
              <a:buSzPts val="1800"/>
              <a:buChar char="–"/>
              <a:defRPr/>
            </a:lvl9pPr>
          </a:lstStyle>
          <a:p/>
        </p:txBody>
      </p:sp>
      <p:sp>
        <p:nvSpPr>
          <p:cNvPr id="44" name="Google Shape;44;p10"/>
          <p:cNvSpPr txBox="1"/>
          <p:nvPr>
            <p:ph idx="4" type="subTitle"/>
          </p:nvPr>
        </p:nvSpPr>
        <p:spPr>
          <a:xfrm>
            <a:off x="692077" y="4006566"/>
            <a:ext cx="4717200" cy="680100"/>
          </a:xfrm>
          <a:prstGeom prst="rect">
            <a:avLst/>
          </a:prstGeom>
          <a:solidFill>
            <a:schemeClr val="accent1"/>
          </a:solidFill>
          <a:ln>
            <a:noFill/>
          </a:ln>
        </p:spPr>
        <p:txBody>
          <a:bodyPr anchorCtr="0" anchor="t" bIns="206425" lIns="206425" spcFirstLastPara="1" rIns="206425" wrap="square" tIns="203200">
            <a:noAutofit/>
          </a:bodyPr>
          <a:lstStyle>
            <a:lvl1pPr lvl="0" rtl="0" algn="l">
              <a:lnSpc>
                <a:spcPct val="130000"/>
              </a:lnSpc>
              <a:spcBef>
                <a:spcPts val="0"/>
              </a:spcBef>
              <a:spcAft>
                <a:spcPts val="0"/>
              </a:spcAft>
              <a:buSzPts val="3600"/>
              <a:buNone/>
              <a:defRPr>
                <a:solidFill>
                  <a:schemeClr val="lt1"/>
                </a:solidFill>
                <a:latin typeface="Montserrat SemiBold"/>
                <a:ea typeface="Montserrat SemiBold"/>
                <a:cs typeface="Montserrat SemiBold"/>
                <a:sym typeface="Montserrat SemiBold"/>
              </a:defRPr>
            </a:lvl1pPr>
            <a:lvl2pPr lvl="1" rtl="0" algn="l">
              <a:lnSpc>
                <a:spcPct val="130000"/>
              </a:lnSpc>
              <a:spcBef>
                <a:spcPts val="0"/>
              </a:spcBef>
              <a:spcAft>
                <a:spcPts val="0"/>
              </a:spcAft>
              <a:buSzPts val="3600"/>
              <a:buNone/>
              <a:defRPr/>
            </a:lvl2pPr>
            <a:lvl3pPr lvl="2" rtl="0" algn="l">
              <a:lnSpc>
                <a:spcPct val="130000"/>
              </a:lnSpc>
              <a:spcBef>
                <a:spcPts val="0"/>
              </a:spcBef>
              <a:spcAft>
                <a:spcPts val="0"/>
              </a:spcAft>
              <a:buSzPts val="3200"/>
              <a:buNone/>
              <a:defRPr/>
            </a:lvl3pPr>
            <a:lvl4pPr lvl="3" rtl="0" algn="l">
              <a:lnSpc>
                <a:spcPct val="130000"/>
              </a:lnSpc>
              <a:spcBef>
                <a:spcPts val="0"/>
              </a:spcBef>
              <a:spcAft>
                <a:spcPts val="0"/>
              </a:spcAft>
              <a:buSzPts val="3200"/>
              <a:buNone/>
              <a:defRPr/>
            </a:lvl4pPr>
            <a:lvl5pPr lvl="4" rtl="0" algn="l">
              <a:lnSpc>
                <a:spcPct val="130000"/>
              </a:lnSpc>
              <a:spcBef>
                <a:spcPts val="0"/>
              </a:spcBef>
              <a:spcAft>
                <a:spcPts val="0"/>
              </a:spcAft>
              <a:buSzPts val="2700"/>
              <a:buNone/>
              <a:defRPr/>
            </a:lvl5pPr>
            <a:lvl6pPr lvl="5" rtl="0" algn="l">
              <a:lnSpc>
                <a:spcPct val="130000"/>
              </a:lnSpc>
              <a:spcBef>
                <a:spcPts val="0"/>
              </a:spcBef>
              <a:spcAft>
                <a:spcPts val="0"/>
              </a:spcAft>
              <a:buSzPts val="2700"/>
              <a:buNone/>
              <a:defRPr/>
            </a:lvl6pPr>
            <a:lvl7pPr lvl="6" rtl="0" algn="l">
              <a:lnSpc>
                <a:spcPct val="130000"/>
              </a:lnSpc>
              <a:spcBef>
                <a:spcPts val="0"/>
              </a:spcBef>
              <a:spcAft>
                <a:spcPts val="0"/>
              </a:spcAft>
              <a:buSzPts val="2300"/>
              <a:buNone/>
              <a:defRPr/>
            </a:lvl7pPr>
            <a:lvl8pPr lvl="7" rtl="0" algn="l">
              <a:lnSpc>
                <a:spcPct val="130000"/>
              </a:lnSpc>
              <a:spcBef>
                <a:spcPts val="0"/>
              </a:spcBef>
              <a:spcAft>
                <a:spcPts val="0"/>
              </a:spcAft>
              <a:buSzPts val="2300"/>
              <a:buNone/>
              <a:defRPr/>
            </a:lvl8pPr>
            <a:lvl9pPr lvl="8" rtl="0" algn="l">
              <a:lnSpc>
                <a:spcPct val="130000"/>
              </a:lnSpc>
              <a:spcBef>
                <a:spcPts val="0"/>
              </a:spcBef>
              <a:spcAft>
                <a:spcPts val="0"/>
              </a:spcAft>
              <a:buSzPts val="1800"/>
              <a:buNone/>
              <a:defRPr/>
            </a:lvl9pPr>
          </a:lstStyle>
          <a:p/>
        </p:txBody>
      </p:sp>
      <p:sp>
        <p:nvSpPr>
          <p:cNvPr id="45" name="Google Shape;45;p10"/>
          <p:cNvSpPr txBox="1"/>
          <p:nvPr>
            <p:ph idx="5" type="body"/>
          </p:nvPr>
        </p:nvSpPr>
        <p:spPr>
          <a:xfrm>
            <a:off x="692077" y="4954399"/>
            <a:ext cx="5957700" cy="789600"/>
          </a:xfrm>
          <a:prstGeom prst="rect">
            <a:avLst/>
          </a:prstGeom>
          <a:noFill/>
          <a:ln>
            <a:noFill/>
          </a:ln>
        </p:spPr>
        <p:txBody>
          <a:bodyPr anchorCtr="0" anchor="t" bIns="0" lIns="0" spcFirstLastPara="1" rIns="0" wrap="square" tIns="0">
            <a:noAutofit/>
          </a:bodyPr>
          <a:lstStyle>
            <a:lvl1pPr indent="-457200" lvl="0" marL="457200" rtl="0" algn="l">
              <a:lnSpc>
                <a:spcPct val="130000"/>
              </a:lnSpc>
              <a:spcBef>
                <a:spcPts val="0"/>
              </a:spcBef>
              <a:spcAft>
                <a:spcPts val="0"/>
              </a:spcAft>
              <a:buSzPts val="3600"/>
              <a:buChar char="●"/>
              <a:defRPr/>
            </a:lvl1pPr>
            <a:lvl2pPr indent="-457200" lvl="1" marL="914400" rtl="0" algn="l">
              <a:lnSpc>
                <a:spcPct val="130000"/>
              </a:lnSpc>
              <a:spcBef>
                <a:spcPts val="1500"/>
              </a:spcBef>
              <a:spcAft>
                <a:spcPts val="0"/>
              </a:spcAft>
              <a:buSzPts val="3600"/>
              <a:buChar char="–"/>
              <a:defRPr/>
            </a:lvl2pPr>
            <a:lvl3pPr indent="-431800" lvl="2" marL="1371600" rtl="0" algn="l">
              <a:lnSpc>
                <a:spcPct val="130000"/>
              </a:lnSpc>
              <a:spcBef>
                <a:spcPts val="1500"/>
              </a:spcBef>
              <a:spcAft>
                <a:spcPts val="0"/>
              </a:spcAft>
              <a:buSzPts val="3200"/>
              <a:buChar char="–"/>
              <a:defRPr/>
            </a:lvl3pPr>
            <a:lvl4pPr indent="-431800" lvl="3" marL="1828800" rtl="0" algn="l">
              <a:lnSpc>
                <a:spcPct val="130000"/>
              </a:lnSpc>
              <a:spcBef>
                <a:spcPts val="1200"/>
              </a:spcBef>
              <a:spcAft>
                <a:spcPts val="0"/>
              </a:spcAft>
              <a:buSzPts val="3200"/>
              <a:buChar char="–"/>
              <a:defRPr/>
            </a:lvl4pPr>
            <a:lvl5pPr indent="-400050" lvl="4" marL="2286000" rtl="0" algn="l">
              <a:lnSpc>
                <a:spcPct val="130000"/>
              </a:lnSpc>
              <a:spcBef>
                <a:spcPts val="1200"/>
              </a:spcBef>
              <a:spcAft>
                <a:spcPts val="0"/>
              </a:spcAft>
              <a:buSzPts val="2700"/>
              <a:buChar char="–"/>
              <a:defRPr/>
            </a:lvl5pPr>
            <a:lvl6pPr indent="-400050" lvl="5" marL="2743200" rtl="0" algn="l">
              <a:lnSpc>
                <a:spcPct val="130000"/>
              </a:lnSpc>
              <a:spcBef>
                <a:spcPts val="900"/>
              </a:spcBef>
              <a:spcAft>
                <a:spcPts val="0"/>
              </a:spcAft>
              <a:buSzPts val="2700"/>
              <a:buChar char="–"/>
              <a:defRPr/>
            </a:lvl6pPr>
            <a:lvl7pPr indent="-374650" lvl="6" marL="3200400" rtl="0" algn="l">
              <a:lnSpc>
                <a:spcPct val="130000"/>
              </a:lnSpc>
              <a:spcBef>
                <a:spcPts val="900"/>
              </a:spcBef>
              <a:spcAft>
                <a:spcPts val="0"/>
              </a:spcAft>
              <a:buSzPts val="2300"/>
              <a:buChar char="–"/>
              <a:defRPr/>
            </a:lvl7pPr>
            <a:lvl8pPr indent="-374650" lvl="7" marL="3657600" rtl="0" algn="l">
              <a:lnSpc>
                <a:spcPct val="130000"/>
              </a:lnSpc>
              <a:spcBef>
                <a:spcPts val="600"/>
              </a:spcBef>
              <a:spcAft>
                <a:spcPts val="0"/>
              </a:spcAft>
              <a:buSzPts val="2300"/>
              <a:buChar char="–"/>
              <a:defRPr/>
            </a:lvl8pPr>
            <a:lvl9pPr indent="-342900" lvl="8" marL="4114800" rtl="0" algn="l">
              <a:lnSpc>
                <a:spcPct val="130000"/>
              </a:lnSpc>
              <a:spcBef>
                <a:spcPts val="600"/>
              </a:spcBef>
              <a:spcAft>
                <a:spcPts val="300"/>
              </a:spcAft>
              <a:buSzPts val="1800"/>
              <a:buChar char="–"/>
              <a:defRPr/>
            </a:lvl9pPr>
          </a:lstStyle>
          <a:p/>
        </p:txBody>
      </p:sp>
      <p:sp>
        <p:nvSpPr>
          <p:cNvPr id="46" name="Google Shape;46;p10"/>
          <p:cNvSpPr txBox="1"/>
          <p:nvPr>
            <p:ph idx="6" type="subTitle"/>
          </p:nvPr>
        </p:nvSpPr>
        <p:spPr>
          <a:xfrm>
            <a:off x="8377333" y="4766310"/>
            <a:ext cx="4718700" cy="591600"/>
          </a:xfrm>
          <a:prstGeom prst="rect">
            <a:avLst/>
          </a:prstGeom>
          <a:solidFill>
            <a:schemeClr val="accent4"/>
          </a:solidFill>
          <a:ln>
            <a:noFill/>
          </a:ln>
        </p:spPr>
        <p:txBody>
          <a:bodyPr anchorCtr="0" anchor="t" bIns="206425" lIns="206425" spcFirstLastPara="1" rIns="206425" wrap="square" tIns="203200">
            <a:noAutofit/>
          </a:bodyPr>
          <a:lstStyle>
            <a:lvl1pPr lvl="0" rtl="0" algn="l">
              <a:lnSpc>
                <a:spcPct val="130000"/>
              </a:lnSpc>
              <a:spcBef>
                <a:spcPts val="0"/>
              </a:spcBef>
              <a:spcAft>
                <a:spcPts val="0"/>
              </a:spcAft>
              <a:buSzPts val="3600"/>
              <a:buNone/>
              <a:defRPr sz="2100">
                <a:solidFill>
                  <a:schemeClr val="lt1"/>
                </a:solidFill>
                <a:latin typeface="Montserrat SemiBold"/>
                <a:ea typeface="Montserrat SemiBold"/>
                <a:cs typeface="Montserrat SemiBold"/>
                <a:sym typeface="Montserrat SemiBold"/>
              </a:defRPr>
            </a:lvl1pPr>
            <a:lvl2pPr lvl="1" rtl="0" algn="l">
              <a:lnSpc>
                <a:spcPct val="130000"/>
              </a:lnSpc>
              <a:spcBef>
                <a:spcPts val="0"/>
              </a:spcBef>
              <a:spcAft>
                <a:spcPts val="0"/>
              </a:spcAft>
              <a:buSzPts val="3600"/>
              <a:buNone/>
              <a:defRPr/>
            </a:lvl2pPr>
            <a:lvl3pPr lvl="2" rtl="0" algn="l">
              <a:lnSpc>
                <a:spcPct val="130000"/>
              </a:lnSpc>
              <a:spcBef>
                <a:spcPts val="0"/>
              </a:spcBef>
              <a:spcAft>
                <a:spcPts val="0"/>
              </a:spcAft>
              <a:buSzPts val="3200"/>
              <a:buNone/>
              <a:defRPr/>
            </a:lvl3pPr>
            <a:lvl4pPr lvl="3" rtl="0" algn="l">
              <a:lnSpc>
                <a:spcPct val="130000"/>
              </a:lnSpc>
              <a:spcBef>
                <a:spcPts val="0"/>
              </a:spcBef>
              <a:spcAft>
                <a:spcPts val="0"/>
              </a:spcAft>
              <a:buSzPts val="3200"/>
              <a:buNone/>
              <a:defRPr/>
            </a:lvl4pPr>
            <a:lvl5pPr lvl="4" rtl="0" algn="l">
              <a:lnSpc>
                <a:spcPct val="130000"/>
              </a:lnSpc>
              <a:spcBef>
                <a:spcPts val="0"/>
              </a:spcBef>
              <a:spcAft>
                <a:spcPts val="0"/>
              </a:spcAft>
              <a:buSzPts val="2700"/>
              <a:buNone/>
              <a:defRPr/>
            </a:lvl5pPr>
            <a:lvl6pPr lvl="5" rtl="0" algn="l">
              <a:lnSpc>
                <a:spcPct val="130000"/>
              </a:lnSpc>
              <a:spcBef>
                <a:spcPts val="0"/>
              </a:spcBef>
              <a:spcAft>
                <a:spcPts val="0"/>
              </a:spcAft>
              <a:buSzPts val="2700"/>
              <a:buNone/>
              <a:defRPr/>
            </a:lvl6pPr>
            <a:lvl7pPr lvl="6" rtl="0" algn="l">
              <a:lnSpc>
                <a:spcPct val="130000"/>
              </a:lnSpc>
              <a:spcBef>
                <a:spcPts val="0"/>
              </a:spcBef>
              <a:spcAft>
                <a:spcPts val="0"/>
              </a:spcAft>
              <a:buSzPts val="2300"/>
              <a:buNone/>
              <a:defRPr/>
            </a:lvl7pPr>
            <a:lvl8pPr lvl="7" rtl="0" algn="l">
              <a:lnSpc>
                <a:spcPct val="130000"/>
              </a:lnSpc>
              <a:spcBef>
                <a:spcPts val="0"/>
              </a:spcBef>
              <a:spcAft>
                <a:spcPts val="0"/>
              </a:spcAft>
              <a:buSzPts val="2300"/>
              <a:buNone/>
              <a:defRPr/>
            </a:lvl8pPr>
            <a:lvl9pPr lvl="8" rtl="0" algn="l">
              <a:lnSpc>
                <a:spcPct val="130000"/>
              </a:lnSpc>
              <a:spcBef>
                <a:spcPts val="0"/>
              </a:spcBef>
              <a:spcAft>
                <a:spcPts val="0"/>
              </a:spcAft>
              <a:buSzPts val="1800"/>
              <a:buNone/>
              <a:defRPr/>
            </a:lvl9pPr>
          </a:lstStyle>
          <a:p/>
        </p:txBody>
      </p:sp>
      <p:sp>
        <p:nvSpPr>
          <p:cNvPr id="47" name="Google Shape;47;p10"/>
          <p:cNvSpPr txBox="1"/>
          <p:nvPr>
            <p:ph idx="7" type="subTitle"/>
          </p:nvPr>
        </p:nvSpPr>
        <p:spPr>
          <a:xfrm>
            <a:off x="8377333" y="5526052"/>
            <a:ext cx="4718700" cy="591600"/>
          </a:xfrm>
          <a:prstGeom prst="rect">
            <a:avLst/>
          </a:prstGeom>
          <a:solidFill>
            <a:schemeClr val="accent5"/>
          </a:solidFill>
          <a:ln>
            <a:noFill/>
          </a:ln>
        </p:spPr>
        <p:txBody>
          <a:bodyPr anchorCtr="0" anchor="t" bIns="206425" lIns="206425" spcFirstLastPara="1" rIns="206425" wrap="square" tIns="203200">
            <a:noAutofit/>
          </a:bodyPr>
          <a:lstStyle>
            <a:lvl1pPr lvl="0" rtl="0" algn="l">
              <a:lnSpc>
                <a:spcPct val="130000"/>
              </a:lnSpc>
              <a:spcBef>
                <a:spcPts val="0"/>
              </a:spcBef>
              <a:spcAft>
                <a:spcPts val="0"/>
              </a:spcAft>
              <a:buSzPts val="3600"/>
              <a:buNone/>
              <a:defRPr sz="2100">
                <a:solidFill>
                  <a:schemeClr val="lt1"/>
                </a:solidFill>
                <a:latin typeface="Montserrat SemiBold"/>
                <a:ea typeface="Montserrat SemiBold"/>
                <a:cs typeface="Montserrat SemiBold"/>
                <a:sym typeface="Montserrat SemiBold"/>
              </a:defRPr>
            </a:lvl1pPr>
            <a:lvl2pPr lvl="1" rtl="0" algn="l">
              <a:lnSpc>
                <a:spcPct val="130000"/>
              </a:lnSpc>
              <a:spcBef>
                <a:spcPts val="0"/>
              </a:spcBef>
              <a:spcAft>
                <a:spcPts val="0"/>
              </a:spcAft>
              <a:buSzPts val="3600"/>
              <a:buNone/>
              <a:defRPr/>
            </a:lvl2pPr>
            <a:lvl3pPr lvl="2" rtl="0" algn="l">
              <a:lnSpc>
                <a:spcPct val="130000"/>
              </a:lnSpc>
              <a:spcBef>
                <a:spcPts val="0"/>
              </a:spcBef>
              <a:spcAft>
                <a:spcPts val="0"/>
              </a:spcAft>
              <a:buSzPts val="3200"/>
              <a:buNone/>
              <a:defRPr/>
            </a:lvl3pPr>
            <a:lvl4pPr lvl="3" rtl="0" algn="l">
              <a:lnSpc>
                <a:spcPct val="130000"/>
              </a:lnSpc>
              <a:spcBef>
                <a:spcPts val="0"/>
              </a:spcBef>
              <a:spcAft>
                <a:spcPts val="0"/>
              </a:spcAft>
              <a:buSzPts val="3200"/>
              <a:buNone/>
              <a:defRPr/>
            </a:lvl4pPr>
            <a:lvl5pPr lvl="4" rtl="0" algn="l">
              <a:lnSpc>
                <a:spcPct val="130000"/>
              </a:lnSpc>
              <a:spcBef>
                <a:spcPts val="0"/>
              </a:spcBef>
              <a:spcAft>
                <a:spcPts val="0"/>
              </a:spcAft>
              <a:buSzPts val="2700"/>
              <a:buNone/>
              <a:defRPr/>
            </a:lvl5pPr>
            <a:lvl6pPr lvl="5" rtl="0" algn="l">
              <a:lnSpc>
                <a:spcPct val="130000"/>
              </a:lnSpc>
              <a:spcBef>
                <a:spcPts val="0"/>
              </a:spcBef>
              <a:spcAft>
                <a:spcPts val="0"/>
              </a:spcAft>
              <a:buSzPts val="2700"/>
              <a:buNone/>
              <a:defRPr/>
            </a:lvl6pPr>
            <a:lvl7pPr lvl="6" rtl="0" algn="l">
              <a:lnSpc>
                <a:spcPct val="130000"/>
              </a:lnSpc>
              <a:spcBef>
                <a:spcPts val="0"/>
              </a:spcBef>
              <a:spcAft>
                <a:spcPts val="0"/>
              </a:spcAft>
              <a:buSzPts val="2300"/>
              <a:buNone/>
              <a:defRPr/>
            </a:lvl7pPr>
            <a:lvl8pPr lvl="7" rtl="0" algn="l">
              <a:lnSpc>
                <a:spcPct val="130000"/>
              </a:lnSpc>
              <a:spcBef>
                <a:spcPts val="0"/>
              </a:spcBef>
              <a:spcAft>
                <a:spcPts val="0"/>
              </a:spcAft>
              <a:buSzPts val="2300"/>
              <a:buNone/>
              <a:defRPr/>
            </a:lvl8pPr>
            <a:lvl9pPr lvl="8" rtl="0" algn="l">
              <a:lnSpc>
                <a:spcPct val="130000"/>
              </a:lnSpc>
              <a:spcBef>
                <a:spcPts val="0"/>
              </a:spcBef>
              <a:spcAft>
                <a:spcPts val="0"/>
              </a:spcAft>
              <a:buSzPts val="1800"/>
              <a:buNone/>
              <a:defRPr/>
            </a:lvl9pPr>
          </a:lstStyle>
          <a:p/>
        </p:txBody>
      </p:sp>
      <p:sp>
        <p:nvSpPr>
          <p:cNvPr id="48" name="Google Shape;48;p10"/>
          <p:cNvSpPr txBox="1"/>
          <p:nvPr>
            <p:ph idx="12" type="sldNum"/>
          </p:nvPr>
        </p:nvSpPr>
        <p:spPr>
          <a:xfrm>
            <a:off x="692070" y="7189568"/>
            <a:ext cx="1085700" cy="270000"/>
          </a:xfrm>
          <a:prstGeom prst="rect">
            <a:avLst/>
          </a:prstGeom>
          <a:noFill/>
          <a:ln>
            <a:noFill/>
          </a:ln>
        </p:spPr>
        <p:txBody>
          <a:bodyPr anchorCtr="0" anchor="t" bIns="0" lIns="0" spcFirstLastPara="1" rIns="0" wrap="square" tIns="0">
            <a:noAutofit/>
          </a:bodyPr>
          <a:lstStyle>
            <a:lvl1pPr indent="0" lvl="0" marL="0" rtl="0" algn="l">
              <a:buClr>
                <a:schemeClr val="dk1"/>
              </a:buClr>
              <a:buSzPts val="1200"/>
              <a:buFont typeface="Montserrat Medium"/>
              <a:buNone/>
              <a:defRPr sz="1200">
                <a:solidFill>
                  <a:schemeClr val="dk1"/>
                </a:solidFill>
                <a:latin typeface="Montserrat Medium"/>
                <a:ea typeface="Montserrat Medium"/>
                <a:cs typeface="Montserrat Medium"/>
                <a:sym typeface="Montserrat Medium"/>
              </a:defRPr>
            </a:lvl1pPr>
            <a:lvl2pPr indent="0" lvl="1" marL="0" rtl="0" algn="l">
              <a:buClr>
                <a:schemeClr val="dk1"/>
              </a:buClr>
              <a:buSzPts val="1200"/>
              <a:buFont typeface="Montserrat Medium"/>
              <a:buNone/>
              <a:defRPr sz="1200">
                <a:solidFill>
                  <a:schemeClr val="dk1"/>
                </a:solidFill>
                <a:latin typeface="Montserrat Medium"/>
                <a:ea typeface="Montserrat Medium"/>
                <a:cs typeface="Montserrat Medium"/>
                <a:sym typeface="Montserrat Medium"/>
              </a:defRPr>
            </a:lvl2pPr>
            <a:lvl3pPr indent="0" lvl="2" marL="0" rtl="0" algn="l">
              <a:buClr>
                <a:schemeClr val="dk1"/>
              </a:buClr>
              <a:buSzPts val="1200"/>
              <a:buFont typeface="Montserrat Medium"/>
              <a:buNone/>
              <a:defRPr sz="1200">
                <a:solidFill>
                  <a:schemeClr val="dk1"/>
                </a:solidFill>
                <a:latin typeface="Montserrat Medium"/>
                <a:ea typeface="Montserrat Medium"/>
                <a:cs typeface="Montserrat Medium"/>
                <a:sym typeface="Montserrat Medium"/>
              </a:defRPr>
            </a:lvl3pPr>
            <a:lvl4pPr indent="0" lvl="3" marL="0" rtl="0" algn="l">
              <a:buClr>
                <a:schemeClr val="dk1"/>
              </a:buClr>
              <a:buSzPts val="1200"/>
              <a:buFont typeface="Montserrat Medium"/>
              <a:buNone/>
              <a:defRPr sz="1200">
                <a:solidFill>
                  <a:schemeClr val="dk1"/>
                </a:solidFill>
                <a:latin typeface="Montserrat Medium"/>
                <a:ea typeface="Montserrat Medium"/>
                <a:cs typeface="Montserrat Medium"/>
                <a:sym typeface="Montserrat Medium"/>
              </a:defRPr>
            </a:lvl4pPr>
            <a:lvl5pPr indent="0" lvl="4" marL="0" rtl="0" algn="l">
              <a:buClr>
                <a:schemeClr val="dk1"/>
              </a:buClr>
              <a:buSzPts val="1200"/>
              <a:buFont typeface="Montserrat Medium"/>
              <a:buNone/>
              <a:defRPr sz="1200">
                <a:solidFill>
                  <a:schemeClr val="dk1"/>
                </a:solidFill>
                <a:latin typeface="Montserrat Medium"/>
                <a:ea typeface="Montserrat Medium"/>
                <a:cs typeface="Montserrat Medium"/>
                <a:sym typeface="Montserrat Medium"/>
              </a:defRPr>
            </a:lvl5pPr>
            <a:lvl6pPr indent="0" lvl="5" marL="0" rtl="0" algn="l">
              <a:buClr>
                <a:schemeClr val="dk1"/>
              </a:buClr>
              <a:buSzPts val="1200"/>
              <a:buFont typeface="Montserrat Medium"/>
              <a:buNone/>
              <a:defRPr sz="1200">
                <a:solidFill>
                  <a:schemeClr val="dk1"/>
                </a:solidFill>
                <a:latin typeface="Montserrat Medium"/>
                <a:ea typeface="Montserrat Medium"/>
                <a:cs typeface="Montserrat Medium"/>
                <a:sym typeface="Montserrat Medium"/>
              </a:defRPr>
            </a:lvl6pPr>
            <a:lvl7pPr indent="0" lvl="6" marL="0" rtl="0" algn="l">
              <a:buClr>
                <a:schemeClr val="dk1"/>
              </a:buClr>
              <a:buSzPts val="1200"/>
              <a:buFont typeface="Montserrat Medium"/>
              <a:buNone/>
              <a:defRPr sz="1200">
                <a:solidFill>
                  <a:schemeClr val="dk1"/>
                </a:solidFill>
                <a:latin typeface="Montserrat Medium"/>
                <a:ea typeface="Montserrat Medium"/>
                <a:cs typeface="Montserrat Medium"/>
                <a:sym typeface="Montserrat Medium"/>
              </a:defRPr>
            </a:lvl7pPr>
            <a:lvl8pPr indent="0" lvl="7" marL="0" rtl="0" algn="l">
              <a:buClr>
                <a:schemeClr val="dk1"/>
              </a:buClr>
              <a:buSzPts val="1200"/>
              <a:buFont typeface="Montserrat Medium"/>
              <a:buNone/>
              <a:defRPr sz="1200">
                <a:solidFill>
                  <a:schemeClr val="dk1"/>
                </a:solidFill>
                <a:latin typeface="Montserrat Medium"/>
                <a:ea typeface="Montserrat Medium"/>
                <a:cs typeface="Montserrat Medium"/>
                <a:sym typeface="Montserrat Medium"/>
              </a:defRPr>
            </a:lvl8pPr>
            <a:lvl9pPr indent="0" lvl="8" marL="0" rtl="0" algn="l">
              <a:buClr>
                <a:schemeClr val="dk1"/>
              </a:buClr>
              <a:buSzPts val="1200"/>
              <a:buFont typeface="Montserrat Medium"/>
              <a:buNone/>
              <a:defRPr sz="1200">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theme" Target="../theme/theme1.xml"/><Relationship Id="rId14" Type="http://schemas.openxmlformats.org/officeDocument/2006/relationships/slideLayout" Target="../slideLayouts/slideLayout1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692077" y="667499"/>
            <a:ext cx="9952800" cy="1221600"/>
          </a:xfrm>
          <a:prstGeom prst="rect">
            <a:avLst/>
          </a:prstGeom>
          <a:noFill/>
          <a:ln>
            <a:noFill/>
          </a:ln>
        </p:spPr>
        <p:txBody>
          <a:bodyPr anchorCtr="0" anchor="t" bIns="0" lIns="0" spcFirstLastPara="1" rIns="0" wrap="square" tIns="0">
            <a:noAutofit/>
          </a:bodyPr>
          <a:lstStyle>
            <a:lvl1pPr lvl="0" marR="0" rtl="0" algn="l">
              <a:lnSpc>
                <a:spcPct val="115000"/>
              </a:lnSpc>
              <a:spcBef>
                <a:spcPts val="0"/>
              </a:spcBef>
              <a:spcAft>
                <a:spcPts val="0"/>
              </a:spcAft>
              <a:buClr>
                <a:srgbClr val="000000"/>
              </a:buClr>
              <a:buSzPts val="5000"/>
              <a:buFont typeface="Montserrat"/>
              <a:buNone/>
              <a:defRPr b="1" i="0" sz="5000" u="none" cap="none" strike="noStrike">
                <a:solidFill>
                  <a:srgbClr val="000000"/>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6300"/>
              <a:buFont typeface="Montserrat Medium"/>
              <a:buNone/>
              <a:defRPr b="0" i="0" sz="6300" u="none" cap="none" strike="noStrike">
                <a:solidFill>
                  <a:srgbClr val="000000"/>
                </a:solidFill>
                <a:latin typeface="Montserrat Medium"/>
                <a:ea typeface="Montserrat Medium"/>
                <a:cs typeface="Montserrat Medium"/>
                <a:sym typeface="Montserrat Medium"/>
              </a:defRPr>
            </a:lvl2pPr>
            <a:lvl3pPr lvl="2" marR="0" rtl="0" algn="l">
              <a:lnSpc>
                <a:spcPct val="100000"/>
              </a:lnSpc>
              <a:spcBef>
                <a:spcPts val="0"/>
              </a:spcBef>
              <a:spcAft>
                <a:spcPts val="0"/>
              </a:spcAft>
              <a:buClr>
                <a:srgbClr val="000000"/>
              </a:buClr>
              <a:buSzPts val="6300"/>
              <a:buFont typeface="Montserrat Medium"/>
              <a:buNone/>
              <a:defRPr b="0" i="0" sz="6300" u="none" cap="none" strike="noStrike">
                <a:solidFill>
                  <a:srgbClr val="000000"/>
                </a:solidFill>
                <a:latin typeface="Montserrat Medium"/>
                <a:ea typeface="Montserrat Medium"/>
                <a:cs typeface="Montserrat Medium"/>
                <a:sym typeface="Montserrat Medium"/>
              </a:defRPr>
            </a:lvl3pPr>
            <a:lvl4pPr lvl="3" marR="0" rtl="0" algn="l">
              <a:lnSpc>
                <a:spcPct val="100000"/>
              </a:lnSpc>
              <a:spcBef>
                <a:spcPts val="0"/>
              </a:spcBef>
              <a:spcAft>
                <a:spcPts val="0"/>
              </a:spcAft>
              <a:buClr>
                <a:srgbClr val="000000"/>
              </a:buClr>
              <a:buSzPts val="6300"/>
              <a:buFont typeface="Montserrat Medium"/>
              <a:buNone/>
              <a:defRPr b="0" i="0" sz="6300" u="none" cap="none" strike="noStrike">
                <a:solidFill>
                  <a:srgbClr val="000000"/>
                </a:solidFill>
                <a:latin typeface="Montserrat Medium"/>
                <a:ea typeface="Montserrat Medium"/>
                <a:cs typeface="Montserrat Medium"/>
                <a:sym typeface="Montserrat Medium"/>
              </a:defRPr>
            </a:lvl4pPr>
            <a:lvl5pPr lvl="4" marR="0" rtl="0" algn="l">
              <a:lnSpc>
                <a:spcPct val="100000"/>
              </a:lnSpc>
              <a:spcBef>
                <a:spcPts val="0"/>
              </a:spcBef>
              <a:spcAft>
                <a:spcPts val="0"/>
              </a:spcAft>
              <a:buClr>
                <a:srgbClr val="000000"/>
              </a:buClr>
              <a:buSzPts val="6300"/>
              <a:buFont typeface="Montserrat Medium"/>
              <a:buNone/>
              <a:defRPr b="0" i="0" sz="6300" u="none" cap="none" strike="noStrike">
                <a:solidFill>
                  <a:srgbClr val="000000"/>
                </a:solidFill>
                <a:latin typeface="Montserrat Medium"/>
                <a:ea typeface="Montserrat Medium"/>
                <a:cs typeface="Montserrat Medium"/>
                <a:sym typeface="Montserrat Medium"/>
              </a:defRPr>
            </a:lvl5pPr>
            <a:lvl6pPr lvl="5" marR="0" rtl="0" algn="l">
              <a:lnSpc>
                <a:spcPct val="100000"/>
              </a:lnSpc>
              <a:spcBef>
                <a:spcPts val="0"/>
              </a:spcBef>
              <a:spcAft>
                <a:spcPts val="0"/>
              </a:spcAft>
              <a:buClr>
                <a:srgbClr val="000000"/>
              </a:buClr>
              <a:buSzPts val="6300"/>
              <a:buFont typeface="Montserrat Medium"/>
              <a:buNone/>
              <a:defRPr b="0" i="0" sz="6300" u="none" cap="none" strike="noStrike">
                <a:solidFill>
                  <a:srgbClr val="000000"/>
                </a:solidFill>
                <a:latin typeface="Montserrat Medium"/>
                <a:ea typeface="Montserrat Medium"/>
                <a:cs typeface="Montserrat Medium"/>
                <a:sym typeface="Montserrat Medium"/>
              </a:defRPr>
            </a:lvl6pPr>
            <a:lvl7pPr lvl="6" marR="0" rtl="0" algn="l">
              <a:lnSpc>
                <a:spcPct val="100000"/>
              </a:lnSpc>
              <a:spcBef>
                <a:spcPts val="0"/>
              </a:spcBef>
              <a:spcAft>
                <a:spcPts val="0"/>
              </a:spcAft>
              <a:buClr>
                <a:srgbClr val="000000"/>
              </a:buClr>
              <a:buSzPts val="6300"/>
              <a:buFont typeface="Montserrat Medium"/>
              <a:buNone/>
              <a:defRPr b="0" i="0" sz="6300" u="none" cap="none" strike="noStrike">
                <a:solidFill>
                  <a:srgbClr val="000000"/>
                </a:solidFill>
                <a:latin typeface="Montserrat Medium"/>
                <a:ea typeface="Montserrat Medium"/>
                <a:cs typeface="Montserrat Medium"/>
                <a:sym typeface="Montserrat Medium"/>
              </a:defRPr>
            </a:lvl7pPr>
            <a:lvl8pPr lvl="7" marR="0" rtl="0" algn="l">
              <a:lnSpc>
                <a:spcPct val="100000"/>
              </a:lnSpc>
              <a:spcBef>
                <a:spcPts val="0"/>
              </a:spcBef>
              <a:spcAft>
                <a:spcPts val="0"/>
              </a:spcAft>
              <a:buClr>
                <a:srgbClr val="000000"/>
              </a:buClr>
              <a:buSzPts val="6300"/>
              <a:buFont typeface="Montserrat Medium"/>
              <a:buNone/>
              <a:defRPr b="0" i="0" sz="6300" u="none" cap="none" strike="noStrike">
                <a:solidFill>
                  <a:srgbClr val="000000"/>
                </a:solidFill>
                <a:latin typeface="Montserrat Medium"/>
                <a:ea typeface="Montserrat Medium"/>
                <a:cs typeface="Montserrat Medium"/>
                <a:sym typeface="Montserrat Medium"/>
              </a:defRPr>
            </a:lvl8pPr>
            <a:lvl9pPr lvl="8" marR="0" rtl="0" algn="l">
              <a:lnSpc>
                <a:spcPct val="100000"/>
              </a:lnSpc>
              <a:spcBef>
                <a:spcPts val="0"/>
              </a:spcBef>
              <a:spcAft>
                <a:spcPts val="0"/>
              </a:spcAft>
              <a:buClr>
                <a:srgbClr val="000000"/>
              </a:buClr>
              <a:buSzPts val="6300"/>
              <a:buFont typeface="Montserrat Medium"/>
              <a:buNone/>
              <a:defRPr b="0" i="0" sz="6300" u="none" cap="none" strike="noStrike">
                <a:solidFill>
                  <a:srgbClr val="000000"/>
                </a:solidFill>
                <a:latin typeface="Montserrat Medium"/>
                <a:ea typeface="Montserrat Medium"/>
                <a:cs typeface="Montserrat Medium"/>
                <a:sym typeface="Montserrat Medium"/>
              </a:defRPr>
            </a:lvl9pPr>
          </a:lstStyle>
          <a:p/>
        </p:txBody>
      </p:sp>
      <p:sp>
        <p:nvSpPr>
          <p:cNvPr id="7" name="Google Shape;7;p1"/>
          <p:cNvSpPr txBox="1"/>
          <p:nvPr>
            <p:ph idx="1" type="body"/>
          </p:nvPr>
        </p:nvSpPr>
        <p:spPr>
          <a:xfrm>
            <a:off x="692077" y="2157099"/>
            <a:ext cx="12403800" cy="4471200"/>
          </a:xfrm>
          <a:prstGeom prst="rect">
            <a:avLst/>
          </a:prstGeom>
          <a:noFill/>
          <a:ln>
            <a:noFill/>
          </a:ln>
        </p:spPr>
        <p:txBody>
          <a:bodyPr anchorCtr="0" anchor="t" bIns="0" lIns="0" spcFirstLastPara="1" rIns="0" wrap="square" tIns="0">
            <a:noAutofit/>
          </a:bodyPr>
          <a:lstStyle>
            <a:lvl1pPr indent="-457200" lvl="0" marL="457200" marR="0" rtl="0" algn="l">
              <a:lnSpc>
                <a:spcPct val="130000"/>
              </a:lnSpc>
              <a:spcBef>
                <a:spcPts val="0"/>
              </a:spcBef>
              <a:spcAft>
                <a:spcPts val="0"/>
              </a:spcAft>
              <a:buClr>
                <a:schemeClr val="dk2"/>
              </a:buClr>
              <a:buSzPts val="3600"/>
              <a:buFont typeface="Montserrat"/>
              <a:buChar char="●"/>
              <a:defRPr b="0" i="0" sz="3600" u="none" cap="none" strike="noStrike">
                <a:solidFill>
                  <a:schemeClr val="dk2"/>
                </a:solidFill>
                <a:latin typeface="Montserrat"/>
                <a:ea typeface="Montserrat"/>
                <a:cs typeface="Montserrat"/>
                <a:sym typeface="Montserrat"/>
              </a:defRPr>
            </a:lvl1pPr>
            <a:lvl2pPr indent="-457200" lvl="1" marL="914400" marR="0" rtl="0" algn="l">
              <a:lnSpc>
                <a:spcPct val="130000"/>
              </a:lnSpc>
              <a:spcBef>
                <a:spcPts val="2300"/>
              </a:spcBef>
              <a:spcAft>
                <a:spcPts val="0"/>
              </a:spcAft>
              <a:buClr>
                <a:schemeClr val="dk2"/>
              </a:buClr>
              <a:buSzPts val="3600"/>
              <a:buFont typeface="Montserrat"/>
              <a:buChar char="–"/>
              <a:defRPr b="0" i="0" sz="3600" u="none" cap="none" strike="noStrike">
                <a:solidFill>
                  <a:schemeClr val="dk2"/>
                </a:solidFill>
                <a:latin typeface="Montserrat"/>
                <a:ea typeface="Montserrat"/>
                <a:cs typeface="Montserrat"/>
                <a:sym typeface="Montserrat"/>
              </a:defRPr>
            </a:lvl2pPr>
            <a:lvl3pPr indent="-431800" lvl="2" marL="1371600" marR="0" rtl="0" algn="l">
              <a:lnSpc>
                <a:spcPct val="130000"/>
              </a:lnSpc>
              <a:spcBef>
                <a:spcPts val="2300"/>
              </a:spcBef>
              <a:spcAft>
                <a:spcPts val="0"/>
              </a:spcAft>
              <a:buClr>
                <a:schemeClr val="dk2"/>
              </a:buClr>
              <a:buSzPts val="3200"/>
              <a:buFont typeface="Montserrat"/>
              <a:buChar char="–"/>
              <a:defRPr b="0" i="0" sz="3200" u="none" cap="none" strike="noStrike">
                <a:solidFill>
                  <a:schemeClr val="dk2"/>
                </a:solidFill>
                <a:latin typeface="Montserrat"/>
                <a:ea typeface="Montserrat"/>
                <a:cs typeface="Montserrat"/>
                <a:sym typeface="Montserrat"/>
              </a:defRPr>
            </a:lvl3pPr>
            <a:lvl4pPr indent="-431800" lvl="3" marL="1828800" marR="0" rtl="0" algn="l">
              <a:lnSpc>
                <a:spcPct val="130000"/>
              </a:lnSpc>
              <a:spcBef>
                <a:spcPts val="1800"/>
              </a:spcBef>
              <a:spcAft>
                <a:spcPts val="0"/>
              </a:spcAft>
              <a:buClr>
                <a:schemeClr val="dk2"/>
              </a:buClr>
              <a:buSzPts val="3200"/>
              <a:buFont typeface="Montserrat"/>
              <a:buChar char="–"/>
              <a:defRPr b="0" i="0" sz="3200" u="none" cap="none" strike="noStrike">
                <a:solidFill>
                  <a:schemeClr val="dk2"/>
                </a:solidFill>
                <a:latin typeface="Montserrat"/>
                <a:ea typeface="Montserrat"/>
                <a:cs typeface="Montserrat"/>
                <a:sym typeface="Montserrat"/>
              </a:defRPr>
            </a:lvl4pPr>
            <a:lvl5pPr indent="-400050" lvl="4" marL="2286000" marR="0" rtl="0" algn="l">
              <a:lnSpc>
                <a:spcPct val="130000"/>
              </a:lnSpc>
              <a:spcBef>
                <a:spcPts val="1800"/>
              </a:spcBef>
              <a:spcAft>
                <a:spcPts val="0"/>
              </a:spcAft>
              <a:buClr>
                <a:schemeClr val="dk2"/>
              </a:buClr>
              <a:buSzPts val="2700"/>
              <a:buFont typeface="Montserrat"/>
              <a:buChar char="–"/>
              <a:defRPr b="0" i="0" sz="2700" u="none" cap="none" strike="noStrike">
                <a:solidFill>
                  <a:schemeClr val="dk2"/>
                </a:solidFill>
                <a:latin typeface="Montserrat"/>
                <a:ea typeface="Montserrat"/>
                <a:cs typeface="Montserrat"/>
                <a:sym typeface="Montserrat"/>
              </a:defRPr>
            </a:lvl5pPr>
            <a:lvl6pPr indent="-400050" lvl="5" marL="2743200" marR="0" rtl="0" algn="l">
              <a:lnSpc>
                <a:spcPct val="130000"/>
              </a:lnSpc>
              <a:spcBef>
                <a:spcPts val="1400"/>
              </a:spcBef>
              <a:spcAft>
                <a:spcPts val="0"/>
              </a:spcAft>
              <a:buClr>
                <a:schemeClr val="dk2"/>
              </a:buClr>
              <a:buSzPts val="2700"/>
              <a:buFont typeface="Montserrat"/>
              <a:buChar char="–"/>
              <a:defRPr b="0" i="0" sz="2700" u="none" cap="none" strike="noStrike">
                <a:solidFill>
                  <a:schemeClr val="dk2"/>
                </a:solidFill>
                <a:latin typeface="Montserrat"/>
                <a:ea typeface="Montserrat"/>
                <a:cs typeface="Montserrat"/>
                <a:sym typeface="Montserrat"/>
              </a:defRPr>
            </a:lvl6pPr>
            <a:lvl7pPr indent="-374650" lvl="6" marL="3200400" marR="0" rtl="0" algn="l">
              <a:lnSpc>
                <a:spcPct val="130000"/>
              </a:lnSpc>
              <a:spcBef>
                <a:spcPts val="1400"/>
              </a:spcBef>
              <a:spcAft>
                <a:spcPts val="0"/>
              </a:spcAft>
              <a:buClr>
                <a:schemeClr val="dk2"/>
              </a:buClr>
              <a:buSzPts val="2300"/>
              <a:buFont typeface="Montserrat"/>
              <a:buChar char="–"/>
              <a:defRPr b="0" i="0" sz="2300" u="none" cap="none" strike="noStrike">
                <a:solidFill>
                  <a:schemeClr val="dk2"/>
                </a:solidFill>
                <a:latin typeface="Montserrat"/>
                <a:ea typeface="Montserrat"/>
                <a:cs typeface="Montserrat"/>
                <a:sym typeface="Montserrat"/>
              </a:defRPr>
            </a:lvl7pPr>
            <a:lvl8pPr indent="-374650" lvl="7" marL="3657600" marR="0" rtl="0" algn="l">
              <a:lnSpc>
                <a:spcPct val="130000"/>
              </a:lnSpc>
              <a:spcBef>
                <a:spcPts val="900"/>
              </a:spcBef>
              <a:spcAft>
                <a:spcPts val="0"/>
              </a:spcAft>
              <a:buClr>
                <a:schemeClr val="dk2"/>
              </a:buClr>
              <a:buSzPts val="2300"/>
              <a:buFont typeface="Montserrat"/>
              <a:buChar char="–"/>
              <a:defRPr b="0" i="0" sz="2300" u="none" cap="none" strike="noStrike">
                <a:solidFill>
                  <a:schemeClr val="dk2"/>
                </a:solidFill>
                <a:latin typeface="Montserrat"/>
                <a:ea typeface="Montserrat"/>
                <a:cs typeface="Montserrat"/>
                <a:sym typeface="Montserrat"/>
              </a:defRPr>
            </a:lvl8pPr>
            <a:lvl9pPr indent="-342900" lvl="8" marL="4114800" marR="0" rtl="0" algn="l">
              <a:lnSpc>
                <a:spcPct val="130000"/>
              </a:lnSpc>
              <a:spcBef>
                <a:spcPts val="900"/>
              </a:spcBef>
              <a:spcAft>
                <a:spcPts val="500"/>
              </a:spcAft>
              <a:buClr>
                <a:schemeClr val="dk2"/>
              </a:buClr>
              <a:buSzPts val="1800"/>
              <a:buFont typeface="Montserrat"/>
              <a:buChar char="–"/>
              <a:defRPr b="0" i="0" sz="1800" u="none" cap="none" strike="noStrike">
                <a:solidFill>
                  <a:schemeClr val="dk2"/>
                </a:solidFill>
                <a:latin typeface="Montserrat"/>
                <a:ea typeface="Montserrat"/>
                <a:cs typeface="Montserrat"/>
                <a:sym typeface="Montserrat"/>
              </a:defRPr>
            </a:lvl9pPr>
          </a:lstStyle>
          <a:p/>
        </p:txBody>
      </p:sp>
      <p:sp>
        <p:nvSpPr>
          <p:cNvPr id="8" name="Google Shape;8;p1"/>
          <p:cNvSpPr txBox="1"/>
          <p:nvPr>
            <p:ph idx="12" type="sldNum"/>
          </p:nvPr>
        </p:nvSpPr>
        <p:spPr>
          <a:xfrm>
            <a:off x="692070" y="7189568"/>
            <a:ext cx="1085700" cy="270000"/>
          </a:xfrm>
          <a:prstGeom prst="rect">
            <a:avLst/>
          </a:prstGeom>
          <a:noFill/>
          <a:ln>
            <a:noFill/>
          </a:ln>
        </p:spPr>
        <p:txBody>
          <a:bodyPr anchorCtr="0" anchor="t" bIns="0" lIns="0" spcFirstLastPara="1" rIns="0" wrap="square" tIns="0">
            <a:noAutofit/>
          </a:bodyPr>
          <a:lstStyle>
            <a:lvl1pPr indent="0" lvl="0" marL="0" marR="0" rtl="0" algn="l">
              <a:buClr>
                <a:schemeClr val="dk1"/>
              </a:buClr>
              <a:buSzPts val="1200"/>
              <a:buFont typeface="Montserrat Medium"/>
              <a:buNone/>
              <a:defRPr b="0" i="0" sz="1200" u="none" cap="none" strike="noStrike">
                <a:solidFill>
                  <a:schemeClr val="dk1"/>
                </a:solidFill>
                <a:latin typeface="Montserrat Medium"/>
                <a:ea typeface="Montserrat Medium"/>
                <a:cs typeface="Montserrat Medium"/>
                <a:sym typeface="Montserrat Medium"/>
              </a:defRPr>
            </a:lvl1pPr>
            <a:lvl2pPr indent="0" lvl="1" marL="0" marR="0" rtl="0" algn="l">
              <a:buClr>
                <a:schemeClr val="dk1"/>
              </a:buClr>
              <a:buSzPts val="1200"/>
              <a:buFont typeface="Montserrat Medium"/>
              <a:buNone/>
              <a:defRPr b="0" i="0" sz="1200" u="none" cap="none" strike="noStrike">
                <a:solidFill>
                  <a:schemeClr val="dk1"/>
                </a:solidFill>
                <a:latin typeface="Montserrat Medium"/>
                <a:ea typeface="Montserrat Medium"/>
                <a:cs typeface="Montserrat Medium"/>
                <a:sym typeface="Montserrat Medium"/>
              </a:defRPr>
            </a:lvl2pPr>
            <a:lvl3pPr indent="0" lvl="2" marL="0" marR="0" rtl="0" algn="l">
              <a:buClr>
                <a:schemeClr val="dk1"/>
              </a:buClr>
              <a:buSzPts val="1200"/>
              <a:buFont typeface="Montserrat Medium"/>
              <a:buNone/>
              <a:defRPr b="0" i="0" sz="1200" u="none" cap="none" strike="noStrike">
                <a:solidFill>
                  <a:schemeClr val="dk1"/>
                </a:solidFill>
                <a:latin typeface="Montserrat Medium"/>
                <a:ea typeface="Montserrat Medium"/>
                <a:cs typeface="Montserrat Medium"/>
                <a:sym typeface="Montserrat Medium"/>
              </a:defRPr>
            </a:lvl3pPr>
            <a:lvl4pPr indent="0" lvl="3" marL="0" marR="0" rtl="0" algn="l">
              <a:buClr>
                <a:schemeClr val="dk1"/>
              </a:buClr>
              <a:buSzPts val="1200"/>
              <a:buFont typeface="Montserrat Medium"/>
              <a:buNone/>
              <a:defRPr b="0" i="0" sz="1200" u="none" cap="none" strike="noStrike">
                <a:solidFill>
                  <a:schemeClr val="dk1"/>
                </a:solidFill>
                <a:latin typeface="Montserrat Medium"/>
                <a:ea typeface="Montserrat Medium"/>
                <a:cs typeface="Montserrat Medium"/>
                <a:sym typeface="Montserrat Medium"/>
              </a:defRPr>
            </a:lvl4pPr>
            <a:lvl5pPr indent="0" lvl="4" marL="0" marR="0" rtl="0" algn="l">
              <a:buClr>
                <a:schemeClr val="dk1"/>
              </a:buClr>
              <a:buSzPts val="1200"/>
              <a:buFont typeface="Montserrat Medium"/>
              <a:buNone/>
              <a:defRPr b="0" i="0" sz="1200" u="none" cap="none" strike="noStrike">
                <a:solidFill>
                  <a:schemeClr val="dk1"/>
                </a:solidFill>
                <a:latin typeface="Montserrat Medium"/>
                <a:ea typeface="Montserrat Medium"/>
                <a:cs typeface="Montserrat Medium"/>
                <a:sym typeface="Montserrat Medium"/>
              </a:defRPr>
            </a:lvl5pPr>
            <a:lvl6pPr indent="0" lvl="5" marL="0" marR="0" rtl="0" algn="l">
              <a:buClr>
                <a:schemeClr val="dk1"/>
              </a:buClr>
              <a:buSzPts val="1200"/>
              <a:buFont typeface="Montserrat Medium"/>
              <a:buNone/>
              <a:defRPr b="0" i="0" sz="1200" u="none" cap="none" strike="noStrike">
                <a:solidFill>
                  <a:schemeClr val="dk1"/>
                </a:solidFill>
                <a:latin typeface="Montserrat Medium"/>
                <a:ea typeface="Montserrat Medium"/>
                <a:cs typeface="Montserrat Medium"/>
                <a:sym typeface="Montserrat Medium"/>
              </a:defRPr>
            </a:lvl6pPr>
            <a:lvl7pPr indent="0" lvl="6" marL="0" marR="0" rtl="0" algn="l">
              <a:buClr>
                <a:schemeClr val="dk1"/>
              </a:buClr>
              <a:buSzPts val="1200"/>
              <a:buFont typeface="Montserrat Medium"/>
              <a:buNone/>
              <a:defRPr b="0" i="0" sz="1200" u="none" cap="none" strike="noStrike">
                <a:solidFill>
                  <a:schemeClr val="dk1"/>
                </a:solidFill>
                <a:latin typeface="Montserrat Medium"/>
                <a:ea typeface="Montserrat Medium"/>
                <a:cs typeface="Montserrat Medium"/>
                <a:sym typeface="Montserrat Medium"/>
              </a:defRPr>
            </a:lvl7pPr>
            <a:lvl8pPr indent="0" lvl="7" marL="0" marR="0" rtl="0" algn="l">
              <a:buClr>
                <a:schemeClr val="dk1"/>
              </a:buClr>
              <a:buSzPts val="1200"/>
              <a:buFont typeface="Montserrat Medium"/>
              <a:buNone/>
              <a:defRPr b="0" i="0" sz="1200" u="none" cap="none" strike="noStrike">
                <a:solidFill>
                  <a:schemeClr val="dk1"/>
                </a:solidFill>
                <a:latin typeface="Montserrat Medium"/>
                <a:ea typeface="Montserrat Medium"/>
                <a:cs typeface="Montserrat Medium"/>
                <a:sym typeface="Montserrat Medium"/>
              </a:defRPr>
            </a:lvl8pPr>
            <a:lvl9pPr indent="0" lvl="8" marL="0" marR="0" rtl="0" algn="l">
              <a:buClr>
                <a:schemeClr val="dk1"/>
              </a:buClr>
              <a:buSzPts val="1200"/>
              <a:buFont typeface="Montserrat Medium"/>
              <a:buNone/>
              <a:defRPr b="0" i="0" sz="1200" u="none" cap="none" strike="noStrike">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9" name="Google Shape;9;p1"/>
          <p:cNvPicPr preferRelativeResize="0"/>
          <p:nvPr/>
        </p:nvPicPr>
        <p:blipFill rotWithShape="1">
          <a:blip r:embed="rId1">
            <a:alphaModFix/>
          </a:blip>
          <a:srcRect b="0" l="9" r="0" t="0"/>
          <a:stretch/>
        </p:blipFill>
        <p:spPr>
          <a:xfrm>
            <a:off x="13124760" y="6754035"/>
            <a:ext cx="336618" cy="628727"/>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654">
          <p15:clr>
            <a:srgbClr val="EA4335"/>
          </p15:clr>
        </p15:guide>
        <p15:guide id="2" pos="12374">
          <p15:clr>
            <a:srgbClr val="EA4335"/>
          </p15:clr>
        </p15:guide>
        <p15:guide id="3" orient="horz" pos="631">
          <p15:clr>
            <a:srgbClr val="EA4335"/>
          </p15:clr>
        </p15:guide>
        <p15:guide id="4" orient="horz" pos="2038">
          <p15:clr>
            <a:srgbClr val="EA4335"/>
          </p15:clr>
        </p15:guide>
        <p15:guide id="5" orient="horz" pos="6264">
          <p15:clr>
            <a:srgbClr val="EA4335"/>
          </p15:clr>
        </p15:guide>
        <p15:guide id="6" orient="horz" pos="6793">
          <p15:clr>
            <a:srgbClr val="EA4335"/>
          </p15:clr>
        </p15:guide>
        <p15:guide id="7" orient="horz" pos="1558">
          <p15:clr>
            <a:srgbClr val="EA4335"/>
          </p15:clr>
        </p15:guide>
        <p15:guide id="8" pos="6283">
          <p15:clr>
            <a:srgbClr val="EA4335"/>
          </p15:clr>
        </p15:guide>
        <p15:guide id="9" pos="6745">
          <p15:clr>
            <a:srgbClr val="EA4335"/>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15"/>
          <p:cNvSpPr txBox="1"/>
          <p:nvPr>
            <p:ph idx="4294967295" type="ctrTitle"/>
          </p:nvPr>
        </p:nvSpPr>
        <p:spPr>
          <a:xfrm>
            <a:off x="494093" y="2157099"/>
            <a:ext cx="12799800" cy="27918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rgbClr val="000000"/>
              </a:buClr>
              <a:buSzPts val="6800"/>
              <a:buFont typeface="Montserrat SemiBold"/>
              <a:buNone/>
            </a:pPr>
            <a:r>
              <a:rPr b="1" lang="en-GB">
                <a:solidFill>
                  <a:schemeClr val="dk2"/>
                </a:solidFill>
                <a:latin typeface="Montserrat"/>
                <a:ea typeface="Montserrat"/>
                <a:cs typeface="Montserrat"/>
                <a:sym typeface="Montserrat"/>
              </a:rPr>
              <a:t>Reading and writing the time to o’clock </a:t>
            </a:r>
            <a:endParaRPr>
              <a:solidFill>
                <a:schemeClr val="dk2"/>
              </a:solidFill>
            </a:endParaRPr>
          </a:p>
        </p:txBody>
      </p:sp>
      <p:sp>
        <p:nvSpPr>
          <p:cNvPr id="75" name="Google Shape;75;p15"/>
          <p:cNvSpPr txBox="1"/>
          <p:nvPr>
            <p:ph idx="4294967295" type="subTitle"/>
          </p:nvPr>
        </p:nvSpPr>
        <p:spPr>
          <a:xfrm>
            <a:off x="692077" y="667499"/>
            <a:ext cx="12403800" cy="11889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4100"/>
              <a:buNone/>
            </a:pPr>
            <a:r>
              <a:rPr lang="en-GB">
                <a:solidFill>
                  <a:srgbClr val="4B3241"/>
                </a:solidFill>
              </a:rPr>
              <a:t>Mathematics</a:t>
            </a:r>
            <a:endParaRPr>
              <a:solidFill>
                <a:srgbClr val="4B3241"/>
              </a:solidFill>
            </a:endParaRPr>
          </a:p>
        </p:txBody>
      </p:sp>
      <p:sp>
        <p:nvSpPr>
          <p:cNvPr id="76" name="Google Shape;76;p15"/>
          <p:cNvSpPr txBox="1"/>
          <p:nvPr>
            <p:ph idx="4294967295" type="subTitle"/>
          </p:nvPr>
        </p:nvSpPr>
        <p:spPr>
          <a:xfrm>
            <a:off x="692077" y="6157854"/>
            <a:ext cx="5957700" cy="929100"/>
          </a:xfrm>
          <a:prstGeom prst="rect">
            <a:avLst/>
          </a:prstGeom>
          <a:noFill/>
          <a:ln>
            <a:noFill/>
          </a:ln>
        </p:spPr>
        <p:txBody>
          <a:bodyPr anchorCtr="0" anchor="b" bIns="0" lIns="0" spcFirstLastPara="1" rIns="0" wrap="square" tIns="0">
            <a:noAutofit/>
          </a:bodyPr>
          <a:lstStyle/>
          <a:p>
            <a:pPr indent="0" lvl="0" marL="0" rtl="0" algn="l">
              <a:lnSpc>
                <a:spcPct val="130000"/>
              </a:lnSpc>
              <a:spcBef>
                <a:spcPts val="0"/>
              </a:spcBef>
              <a:spcAft>
                <a:spcPts val="0"/>
              </a:spcAft>
              <a:buSzPts val="3600"/>
              <a:buNone/>
            </a:pPr>
            <a:r>
              <a:rPr lang="en-GB" sz="3000">
                <a:solidFill>
                  <a:srgbClr val="4B3241"/>
                </a:solidFill>
              </a:rPr>
              <a:t>Mrs Bramble and Miss Sidhu </a:t>
            </a:r>
            <a:endParaRPr sz="3000">
              <a:solidFill>
                <a:srgbClr val="4B3241"/>
              </a:solidFill>
            </a:endParaRPr>
          </a:p>
        </p:txBody>
      </p:sp>
      <p:sp>
        <p:nvSpPr>
          <p:cNvPr id="77" name="Google Shape;77;p15"/>
          <p:cNvSpPr txBox="1"/>
          <p:nvPr>
            <p:ph idx="12" type="sldNum"/>
          </p:nvPr>
        </p:nvSpPr>
        <p:spPr>
          <a:xfrm>
            <a:off x="692070" y="7189568"/>
            <a:ext cx="1085700" cy="270000"/>
          </a:xfrm>
          <a:prstGeom prst="rect">
            <a:avLst/>
          </a:prstGeom>
        </p:spPr>
        <p:txBody>
          <a:bodyPr anchorCtr="0" anchor="t" bIns="0" lIns="0" spcFirstLastPara="1" rIns="0" wrap="square" tIns="0">
            <a:noAutofit/>
          </a:bodyPr>
          <a:lstStyle/>
          <a:p>
            <a:pPr indent="0" lvl="0" marL="0" rtl="0" algn="l">
              <a:spcBef>
                <a:spcPts val="0"/>
              </a:spcBef>
              <a:spcAft>
                <a:spcPts val="0"/>
              </a:spcAft>
              <a:buClr>
                <a:schemeClr val="dk1"/>
              </a:buClr>
              <a:buSzPts val="1200"/>
              <a:buFont typeface="Montserrat Medium"/>
              <a:buNone/>
            </a:pPr>
            <a:fld id="{00000000-1234-1234-1234-123412341234}" type="slidenum">
              <a:rPr lang="en-GB"/>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6"/>
          <p:cNvSpPr txBox="1"/>
          <p:nvPr>
            <p:ph idx="12" type="sldNum"/>
          </p:nvPr>
        </p:nvSpPr>
        <p:spPr>
          <a:xfrm>
            <a:off x="692070" y="7189568"/>
            <a:ext cx="1085700" cy="2700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chemeClr val="dk1"/>
              </a:buClr>
              <a:buSzPts val="1100"/>
              <a:buFont typeface="Montserrat Medium"/>
              <a:buNone/>
            </a:pPr>
            <a:fld id="{00000000-1234-1234-1234-123412341234}" type="slidenum">
              <a:rPr lang="en-GB"/>
              <a:t>‹#›</a:t>
            </a:fld>
            <a:endParaRPr/>
          </a:p>
        </p:txBody>
      </p:sp>
      <p:sp>
        <p:nvSpPr>
          <p:cNvPr id="83" name="Google Shape;83;p16"/>
          <p:cNvSpPr/>
          <p:nvPr/>
        </p:nvSpPr>
        <p:spPr>
          <a:xfrm>
            <a:off x="268999" y="255248"/>
            <a:ext cx="13677300" cy="991200"/>
          </a:xfrm>
          <a:prstGeom prst="rect">
            <a:avLst/>
          </a:prstGeom>
          <a:noFill/>
          <a:ln>
            <a:noFill/>
          </a:ln>
        </p:spPr>
        <p:txBody>
          <a:bodyPr anchorCtr="0" anchor="t" bIns="51600" lIns="103225" spcFirstLastPara="1" rIns="103225" wrap="square" tIns="51600">
            <a:noAutofit/>
          </a:bodyPr>
          <a:lstStyle/>
          <a:p>
            <a:pPr indent="0" lvl="0" marL="0" marR="0" rtl="0" algn="l">
              <a:lnSpc>
                <a:spcPct val="130000"/>
              </a:lnSpc>
              <a:spcBef>
                <a:spcPts val="0"/>
              </a:spcBef>
              <a:spcAft>
                <a:spcPts val="0"/>
              </a:spcAft>
              <a:buNone/>
            </a:pPr>
            <a:r>
              <a:t/>
            </a:r>
            <a:endParaRPr sz="1600"/>
          </a:p>
        </p:txBody>
      </p:sp>
      <p:pic>
        <p:nvPicPr>
          <p:cNvPr id="84" name="Google Shape;84;p16"/>
          <p:cNvPicPr preferRelativeResize="0"/>
          <p:nvPr/>
        </p:nvPicPr>
        <p:blipFill>
          <a:blip r:embed="rId3">
            <a:alphaModFix/>
          </a:blip>
          <a:stretch>
            <a:fillRect/>
          </a:stretch>
        </p:blipFill>
        <p:spPr>
          <a:xfrm>
            <a:off x="3129856" y="1001866"/>
            <a:ext cx="8307915" cy="529986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7"/>
          <p:cNvSpPr txBox="1"/>
          <p:nvPr>
            <p:ph idx="12" type="sldNum"/>
          </p:nvPr>
        </p:nvSpPr>
        <p:spPr>
          <a:xfrm>
            <a:off x="692070" y="7189568"/>
            <a:ext cx="1085700" cy="2700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chemeClr val="dk1"/>
              </a:buClr>
              <a:buSzPts val="1100"/>
              <a:buFont typeface="Montserrat Medium"/>
              <a:buNone/>
            </a:pPr>
            <a:fld id="{00000000-1234-1234-1234-123412341234}" type="slidenum">
              <a:rPr lang="en-GB"/>
              <a:t>‹#›</a:t>
            </a:fld>
            <a:endParaRPr/>
          </a:p>
        </p:txBody>
      </p:sp>
      <p:sp>
        <p:nvSpPr>
          <p:cNvPr id="90" name="Google Shape;90;p17"/>
          <p:cNvSpPr/>
          <p:nvPr/>
        </p:nvSpPr>
        <p:spPr>
          <a:xfrm>
            <a:off x="268999" y="255248"/>
            <a:ext cx="13677300" cy="991200"/>
          </a:xfrm>
          <a:prstGeom prst="rect">
            <a:avLst/>
          </a:prstGeom>
          <a:noFill/>
          <a:ln>
            <a:noFill/>
          </a:ln>
        </p:spPr>
        <p:txBody>
          <a:bodyPr anchorCtr="0" anchor="t" bIns="51600" lIns="103225" spcFirstLastPara="1" rIns="103225" wrap="square" tIns="51600">
            <a:noAutofit/>
          </a:bodyPr>
          <a:lstStyle/>
          <a:p>
            <a:pPr indent="0" lvl="0" marL="0" marR="0" rtl="0" algn="l">
              <a:lnSpc>
                <a:spcPct val="130000"/>
              </a:lnSpc>
              <a:spcBef>
                <a:spcPts val="0"/>
              </a:spcBef>
              <a:spcAft>
                <a:spcPts val="0"/>
              </a:spcAft>
              <a:buNone/>
            </a:pPr>
            <a:r>
              <a:t/>
            </a:r>
            <a:endParaRPr sz="1600"/>
          </a:p>
        </p:txBody>
      </p:sp>
      <p:pic>
        <p:nvPicPr>
          <p:cNvPr id="91" name="Google Shape;91;p17"/>
          <p:cNvPicPr preferRelativeResize="0"/>
          <p:nvPr/>
        </p:nvPicPr>
        <p:blipFill>
          <a:blip r:embed="rId3">
            <a:alphaModFix/>
          </a:blip>
          <a:stretch>
            <a:fillRect/>
          </a:stretch>
        </p:blipFill>
        <p:spPr>
          <a:xfrm>
            <a:off x="3442382" y="875593"/>
            <a:ext cx="7945308" cy="506854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8"/>
          <p:cNvSpPr txBox="1"/>
          <p:nvPr>
            <p:ph idx="12" type="sldNum"/>
          </p:nvPr>
        </p:nvSpPr>
        <p:spPr>
          <a:xfrm>
            <a:off x="692070" y="7189568"/>
            <a:ext cx="1085700" cy="2700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chemeClr val="dk1"/>
              </a:buClr>
              <a:buSzPts val="1100"/>
              <a:buFont typeface="Montserrat Medium"/>
              <a:buNone/>
            </a:pPr>
            <a:fld id="{00000000-1234-1234-1234-123412341234}" type="slidenum">
              <a:rPr lang="en-GB"/>
              <a:t>‹#›</a:t>
            </a:fld>
            <a:endParaRPr/>
          </a:p>
        </p:txBody>
      </p:sp>
      <p:sp>
        <p:nvSpPr>
          <p:cNvPr id="97" name="Google Shape;97;p18"/>
          <p:cNvSpPr/>
          <p:nvPr/>
        </p:nvSpPr>
        <p:spPr>
          <a:xfrm>
            <a:off x="268999" y="255248"/>
            <a:ext cx="13677300" cy="991200"/>
          </a:xfrm>
          <a:prstGeom prst="rect">
            <a:avLst/>
          </a:prstGeom>
          <a:noFill/>
          <a:ln>
            <a:noFill/>
          </a:ln>
        </p:spPr>
        <p:txBody>
          <a:bodyPr anchorCtr="0" anchor="t" bIns="51600" lIns="103225" spcFirstLastPara="1" rIns="103225" wrap="square" tIns="51600">
            <a:noAutofit/>
          </a:bodyPr>
          <a:lstStyle/>
          <a:p>
            <a:pPr indent="0" lvl="0" marL="0" marR="0" rtl="0" algn="l">
              <a:lnSpc>
                <a:spcPct val="130000"/>
              </a:lnSpc>
              <a:spcBef>
                <a:spcPts val="0"/>
              </a:spcBef>
              <a:spcAft>
                <a:spcPts val="0"/>
              </a:spcAft>
              <a:buNone/>
            </a:pPr>
            <a:r>
              <a:t/>
            </a:r>
            <a:endParaRPr sz="1600"/>
          </a:p>
        </p:txBody>
      </p:sp>
      <p:pic>
        <p:nvPicPr>
          <p:cNvPr id="98" name="Google Shape;98;p18"/>
          <p:cNvPicPr preferRelativeResize="0"/>
          <p:nvPr/>
        </p:nvPicPr>
        <p:blipFill>
          <a:blip r:embed="rId3">
            <a:alphaModFix/>
          </a:blip>
          <a:stretch>
            <a:fillRect/>
          </a:stretch>
        </p:blipFill>
        <p:spPr>
          <a:xfrm>
            <a:off x="2586672" y="351834"/>
            <a:ext cx="9042061" cy="576819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ak National Academy v2">
  <a:themeElements>
    <a:clrScheme name="Simple Light">
      <a:dk1>
        <a:srgbClr val="65BE4B"/>
      </a:dk1>
      <a:lt1>
        <a:srgbClr val="FFFFFF"/>
      </a:lt1>
      <a:dk2>
        <a:srgbClr val="434343"/>
      </a:dk2>
      <a:lt2>
        <a:srgbClr val="D2D2D7"/>
      </a:lt2>
      <a:accent1>
        <a:srgbClr val="008237"/>
      </a:accent1>
      <a:accent2>
        <a:srgbClr val="46C7E1"/>
      </a:accent2>
      <a:accent3>
        <a:srgbClr val="00468C"/>
      </a:accent3>
      <a:accent4>
        <a:srgbClr val="786EC8"/>
      </a:accent4>
      <a:accent5>
        <a:srgbClr val="F03C78"/>
      </a:accent5>
      <a:accent6>
        <a:srgbClr val="00968C"/>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