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Quicksan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regular.fntdata"/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21" Type="http://schemas.openxmlformats.org/officeDocument/2006/relationships/font" Target="fonts/Quicksand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1955faf1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1955faf1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18b400f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18b400f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8b400f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18b400f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latin typeface="Montserrat SemiBold"/>
                <a:ea typeface="Montserrat SemiBold"/>
                <a:cs typeface="Montserrat SemiBold"/>
                <a:sym typeface="Montserrat SemiBold"/>
              </a:rPr>
              <a:t>Lesson 6: Making a step counter </a:t>
            </a:r>
            <a:br>
              <a:rPr lang="en-GB" sz="60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6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 SemiBold"/>
                <a:ea typeface="Montserrat SemiBold"/>
                <a:cs typeface="Montserrat SemiBold"/>
                <a:sym typeface="Montserrat SemiBold"/>
              </a:rPr>
              <a:t>Sensing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Computing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 SemiBold"/>
                <a:ea typeface="Montserrat SemiBold"/>
                <a:cs typeface="Montserrat SemiBold"/>
                <a:sym typeface="Montserrat SemiBold"/>
              </a:rPr>
              <a:t>Ben Hall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latin typeface="Montserrat SemiBold"/>
                <a:ea typeface="Montserrat SemiBold"/>
                <a:cs typeface="Montserrat SemiBold"/>
                <a:sym typeface="Montserrat SemiBold"/>
              </a:rPr>
              <a:t>Materials from the Teach Computing Curriculum created by the National Centre for Computing Education</a:t>
            </a:r>
            <a:endParaRPr i="1" sz="1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9409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Step counter design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68600" y="1990175"/>
            <a:ext cx="67806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make a motivational step counter that can capture and display the number of steps you have taken. It should encourage you to keep going and congratulate you, when you’re doing well.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1" name="Google Shape;91;p15"/>
          <p:cNvCxnSpPr/>
          <p:nvPr/>
        </p:nvCxnSpPr>
        <p:spPr>
          <a:xfrm>
            <a:off x="9017232" y="2000704"/>
            <a:ext cx="6000" cy="6734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2" name="Google Shape;92;p15"/>
          <p:cNvSpPr txBox="1"/>
          <p:nvPr/>
        </p:nvSpPr>
        <p:spPr>
          <a:xfrm>
            <a:off x="9506391" y="1990175"/>
            <a:ext cx="67806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will be displayed?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Circle which you will use.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Text 	Numbers</a:t>
            </a: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Images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them below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the number of steps.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‘Keep it up!’ if steps are less than 30.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‘You’re doing great’ if steps are more than 30.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068600" y="5662689"/>
            <a:ext cx="67806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Variables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4" name="Google Shape;94;p15"/>
          <p:cNvCxnSpPr/>
          <p:nvPr/>
        </p:nvCxnSpPr>
        <p:spPr>
          <a:xfrm rot="10800000">
            <a:off x="1068598" y="5662707"/>
            <a:ext cx="7951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5" name="Google Shape;95;p15"/>
          <p:cNvSpPr/>
          <p:nvPr/>
        </p:nvSpPr>
        <p:spPr>
          <a:xfrm>
            <a:off x="9410000" y="3857100"/>
            <a:ext cx="1064100" cy="619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10400600" y="3857100"/>
            <a:ext cx="1935600" cy="619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8352672" y="2199450"/>
            <a:ext cx="59745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 flow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917950" y="890050"/>
            <a:ext cx="9727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Step counter design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917950" y="2199450"/>
            <a:ext cx="59745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Algorithm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steps to 0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shake is detected, change step by 1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button B is pressed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steps is less than 30, say Keep it up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steps is greater than 30, say You’re doing great!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>
            <a:off x="7921663" y="2209814"/>
            <a:ext cx="5400" cy="66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06" name="Google Shape;106;p16"/>
          <p:cNvSpPr/>
          <p:nvPr/>
        </p:nvSpPr>
        <p:spPr>
          <a:xfrm>
            <a:off x="8473779" y="6505625"/>
            <a:ext cx="2305018" cy="639449"/>
          </a:xfrm>
          <a:prstGeom prst="flowChartDecision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Steps &lt;30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7" name="Google Shape;107;p16"/>
          <p:cNvCxnSpPr/>
          <p:nvPr/>
        </p:nvCxnSpPr>
        <p:spPr>
          <a:xfrm>
            <a:off x="9621816" y="7145087"/>
            <a:ext cx="8700" cy="223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9621816" y="7747897"/>
            <a:ext cx="8700" cy="223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6"/>
          <p:cNvSpPr/>
          <p:nvPr/>
        </p:nvSpPr>
        <p:spPr>
          <a:xfrm>
            <a:off x="8473779" y="7971527"/>
            <a:ext cx="2305018" cy="639449"/>
          </a:xfrm>
          <a:prstGeom prst="flowChartDecision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Steps &gt;30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0" name="Google Shape;110;p16"/>
          <p:cNvCxnSpPr>
            <a:stCxn id="106" idx="3"/>
          </p:cNvCxnSpPr>
          <p:nvPr/>
        </p:nvCxnSpPr>
        <p:spPr>
          <a:xfrm>
            <a:off x="10778797" y="6825349"/>
            <a:ext cx="831900" cy="4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10778797" y="8288840"/>
            <a:ext cx="831900" cy="4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6"/>
          <p:cNvSpPr/>
          <p:nvPr/>
        </p:nvSpPr>
        <p:spPr>
          <a:xfrm>
            <a:off x="13187789" y="6390580"/>
            <a:ext cx="2045100" cy="8670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Say… </a:t>
            </a: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it up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" name="Google Shape;113;p16"/>
          <p:cNvCxnSpPr/>
          <p:nvPr/>
        </p:nvCxnSpPr>
        <p:spPr>
          <a:xfrm>
            <a:off x="12615890" y="6817815"/>
            <a:ext cx="571800" cy="123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6"/>
          <p:cNvCxnSpPr/>
          <p:nvPr/>
        </p:nvCxnSpPr>
        <p:spPr>
          <a:xfrm>
            <a:off x="12615890" y="8285046"/>
            <a:ext cx="571800" cy="123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6"/>
          <p:cNvSpPr/>
          <p:nvPr/>
        </p:nvSpPr>
        <p:spPr>
          <a:xfrm>
            <a:off x="13187789" y="7857812"/>
            <a:ext cx="2045100" cy="8670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Say… </a:t>
            </a: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You’re doing great!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1468691" y="6581720"/>
            <a:ext cx="12303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1468691" y="8006903"/>
            <a:ext cx="12303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8881147" y="7303613"/>
            <a:ext cx="14904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8601649" y="5634037"/>
            <a:ext cx="2045100" cy="63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Button B is pressed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>
            <a:off x="9621816" y="6269611"/>
            <a:ext cx="8700" cy="223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6"/>
          <p:cNvCxnSpPr>
            <a:stCxn id="122" idx="2"/>
            <a:endCxn id="119" idx="0"/>
          </p:cNvCxnSpPr>
          <p:nvPr/>
        </p:nvCxnSpPr>
        <p:spPr>
          <a:xfrm>
            <a:off x="9622979" y="5213934"/>
            <a:ext cx="1200" cy="4200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/>
          <p:nvPr/>
        </p:nvSpPr>
        <p:spPr>
          <a:xfrm>
            <a:off x="8600429" y="4574634"/>
            <a:ext cx="2045100" cy="63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shake… </a:t>
            </a: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change step by 1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" name="Google Shape;123;p16"/>
          <p:cNvCxnSpPr>
            <a:stCxn id="124" idx="2"/>
          </p:cNvCxnSpPr>
          <p:nvPr/>
        </p:nvCxnSpPr>
        <p:spPr>
          <a:xfrm>
            <a:off x="9622979" y="4147134"/>
            <a:ext cx="1200" cy="4200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6"/>
          <p:cNvSpPr/>
          <p:nvPr/>
        </p:nvSpPr>
        <p:spPr>
          <a:xfrm>
            <a:off x="8600429" y="3507834"/>
            <a:ext cx="2045100" cy="63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steps to… </a:t>
            </a:r>
            <a:r>
              <a:rPr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