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688d11b5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688d11b5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Agenda: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8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49050" y="7939001"/>
            <a:ext cx="78711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48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600"/>
              <a:buNone/>
              <a:defRPr/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400"/>
              <a:buNone/>
              <a:defRPr/>
            </a:lvl9pPr>
          </a:lstStyle>
          <a:p/>
        </p:txBody>
      </p:sp>
      <p:pic>
        <p:nvPicPr>
          <p:cNvPr id="78" name="Google Shape;7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6"/>
            <a:ext cx="448851" cy="8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4294967295" type="ctrTitle"/>
          </p:nvPr>
        </p:nvSpPr>
        <p:spPr>
          <a:xfrm>
            <a:off x="665350" y="3336675"/>
            <a:ext cx="17370000" cy="110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Comparing pie charts.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4" name="Google Shape;84;p15"/>
          <p:cNvSpPr txBox="1"/>
          <p:nvPr>
            <p:ph idx="4294967295" type="subTitle"/>
          </p:nvPr>
        </p:nvSpPr>
        <p:spPr>
          <a:xfrm>
            <a:off x="917950" y="890050"/>
            <a:ext cx="16452000" cy="49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 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5" name="Google Shape;85;p1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 Parsons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6"/>
          <p:cNvSpPr txBox="1"/>
          <p:nvPr/>
        </p:nvSpPr>
        <p:spPr>
          <a:xfrm>
            <a:off x="580150" y="580150"/>
            <a:ext cx="175743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Fin and Sally observed animals in Richmond Park at night.</a:t>
            </a:r>
            <a:endParaRPr b="1" sz="4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7950" y="1878800"/>
            <a:ext cx="7924800" cy="519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42150" y="1808050"/>
            <a:ext cx="7629525" cy="544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917950" y="7607900"/>
            <a:ext cx="16840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Who saw more foxes? Explain how you know.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Approximately how many mice did Sally see? Explain your answer.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Approximately how many owl and deer did Fin see altogether? Explain your answer.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