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15465760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c1546576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c15465760_0_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c1546576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58975" y="2310950"/>
            <a:ext cx="8226000" cy="21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chemeClr val="dk2"/>
                </a:solidFill>
              </a:rPr>
              <a:t>Mathematics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Khaira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Grouping and sharing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Understanding the concept of equal groups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1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9" name="Google Shape;19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714912" y="-1272438"/>
            <a:ext cx="3382750" cy="78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1"/>
          <p:cNvSpPr txBox="1"/>
          <p:nvPr/>
        </p:nvSpPr>
        <p:spPr>
          <a:xfrm>
            <a:off x="566600" y="42255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