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6a170be0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86a170be0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6a170be0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86a170be0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6a170be06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86a170be06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6a170be06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86a170be06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6a170be06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86a170be06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6a170be06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86a170be06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Perpendicular bisectors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/>
              <a:t>Mathematics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</a:pPr>
            <a:r>
              <a:rPr lang="en-GB"/>
              <a:t>Mr Maseko</a:t>
            </a:r>
            <a:endParaRPr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431021" y="1366134"/>
            <a:ext cx="49707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a large random triangle and label the vertices A, B, C.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Fold the paper so A and B coincide, mark where the fold line meets AB.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Repeat for A and C, and B and C.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Join up these 3 points and repeat the process on the new triangle.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/>
          </a:p>
        </p:txBody>
      </p:sp>
      <p:pic>
        <p:nvPicPr>
          <p:cNvPr descr="A picture containing laser, kite, pole, young&#10;&#10;Description automatically generated"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6163" y="993634"/>
            <a:ext cx="5826458" cy="444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bject, kite, dark, holding&#10;&#10;Description automatically generated"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7545" y="1178739"/>
            <a:ext cx="6756460" cy="5153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460312" y="1219200"/>
            <a:ext cx="4665300" cy="17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Perpendicular bisector </a:t>
            </a: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a locus of points that are equidistant from two ends of a line segment.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460311" y="2994759"/>
            <a:ext cx="4267200" cy="1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If we have two points that are equidistant between two ends of a line segment we can draw a perpendicular bisector.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/>
        </p:nvSpPr>
        <p:spPr>
          <a:xfrm>
            <a:off x="5016442" y="2021481"/>
            <a:ext cx="5547300" cy="3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If we have two points that are equidistant between two ends of a line segment we can draw a perpendicular bisector.</a:t>
            </a:r>
            <a:endParaRPr/>
          </a:p>
          <a:p>
            <a:pPr indent="-304815" lvl="0" marL="304815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this coordinate grid state the coordinate of a point on AB that is equidistant between A and B. </a:t>
            </a:r>
            <a:endParaRPr/>
          </a:p>
          <a:p>
            <a:pPr indent="-304815" lvl="0" marL="304815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State another coordinate, not on AB that is equidistant from A and B. </a:t>
            </a:r>
            <a:endParaRPr/>
          </a:p>
        </p:txBody>
      </p:sp>
      <p:pic>
        <p:nvPicPr>
          <p:cNvPr descr="A picture containing light&#10;&#10;Description automatically generated" id="114" name="Google Shape;11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883" y="1274456"/>
            <a:ext cx="4722558" cy="4623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513348" y="1026695"/>
            <a:ext cx="76707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each of these line segments draw a perpendicular bisector.</a:t>
            </a:r>
            <a:endParaRPr/>
          </a:p>
        </p:txBody>
      </p:sp>
      <p:pic>
        <p:nvPicPr>
          <p:cNvPr descr="A close up of a logo&#10;&#10;Description automatically generated"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5909" y="1533550"/>
            <a:ext cx="4649775" cy="4562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2224" y="1530220"/>
            <a:ext cx="4764900" cy="4064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22"/>
          <p:cNvSpPr txBox="1"/>
          <p:nvPr/>
        </p:nvSpPr>
        <p:spPr>
          <a:xfrm>
            <a:off x="152282" y="1530220"/>
            <a:ext cx="50388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Find the equation of the perpendicular bisector of each of these line segments.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