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4ef2fc7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4ef2fc7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ea542836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ea542836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8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oaknat.uk/comp-party-xlsx-L6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6 : Presenting Data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Data and Information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3" name="Google Shape;103;p1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4" name="Google Shape;104;p19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Charu Walia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917950" y="890050"/>
            <a:ext cx="1086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4500">
                <a:solidFill>
                  <a:srgbClr val="4B3241"/>
                </a:solidFill>
              </a:rPr>
              <a:t>Task 1: Creating a pie chart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917950" y="2519050"/>
            <a:ext cx="14440800" cy="277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Follow the link to the spreadsheet on the last slide of this worksheet.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Using the data from your spreadsheet, make a pie chart</a:t>
            </a:r>
            <a:r>
              <a:rPr lang="en-GB">
                <a:solidFill>
                  <a:srgbClr val="000000"/>
                </a:solidFill>
              </a:rPr>
              <a:t>. You will need to click and drag to select the data you want to present and then select chart from the Insert menu.</a:t>
            </a:r>
            <a:endParaRPr sz="3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1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21">
            <a:hlinkClick r:id="rId3"/>
          </p:cNvPr>
          <p:cNvSpPr/>
          <p:nvPr/>
        </p:nvSpPr>
        <p:spPr>
          <a:xfrm>
            <a:off x="5305500" y="3776250"/>
            <a:ext cx="7677000" cy="2734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5628750" y="4099950"/>
            <a:ext cx="7030500" cy="2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Click here to download additional assets for this lesson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