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dc655b94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8dc655b94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67778fae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867778fa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2" name="Google Shape;92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7" name="Google Shape;97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  <p:sp>
        <p:nvSpPr>
          <p:cNvPr id="120" name="Google Shape;120;p24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dk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25" name="Google Shape;125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6" name="Google Shape;126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2">
  <p:cSld name="Main point_1"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31" name="Google Shape;131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8556784" y="4749851"/>
            <a:ext cx="548700" cy="39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>
            <p:ph idx="4294967295" type="subTitle"/>
          </p:nvPr>
        </p:nvSpPr>
        <p:spPr>
          <a:xfrm>
            <a:off x="353825" y="382513"/>
            <a:ext cx="191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8" name="Google Shape;138;p28"/>
          <p:cNvSpPr txBox="1"/>
          <p:nvPr>
            <p:ph idx="4294967295" type="subTitle"/>
          </p:nvPr>
        </p:nvSpPr>
        <p:spPr>
          <a:xfrm>
            <a:off x="688463" y="6158213"/>
            <a:ext cx="5926500" cy="929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>
                <a:solidFill>
                  <a:srgbClr val="4B3241"/>
                </a:solidFill>
              </a:rPr>
              <a:t>Author’s name goes here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9" name="Google Shape;139;p28"/>
          <p:cNvSpPr txBox="1"/>
          <p:nvPr>
            <p:ph idx="4294967295" type="subTitle"/>
          </p:nvPr>
        </p:nvSpPr>
        <p:spPr>
          <a:xfrm>
            <a:off x="353825" y="4338025"/>
            <a:ext cx="20343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40" name="Google Shape;140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800">
              <a:solidFill>
                <a:srgbClr val="4B324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1" name="Google Shape;141;p28"/>
          <p:cNvSpPr txBox="1"/>
          <p:nvPr>
            <p:ph type="title"/>
          </p:nvPr>
        </p:nvSpPr>
        <p:spPr>
          <a:xfrm>
            <a:off x="458975" y="1207025"/>
            <a:ext cx="8439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Ordering Decimals</a:t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t/>
            </a:r>
            <a:endParaRPr sz="33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lang="en-GB" sz="3300">
                <a:solidFill>
                  <a:srgbClr val="4B3241"/>
                </a:solidFill>
              </a:rPr>
              <a:t>Independent Task</a:t>
            </a:r>
            <a:endParaRPr sz="33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0" y="0"/>
            <a:ext cx="6731700" cy="795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Order the decimal numbers</a:t>
            </a:r>
            <a:endParaRPr sz="2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229485" y="2396663"/>
            <a:ext cx="360000" cy="9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9"/>
          <p:cNvSpPr txBox="1"/>
          <p:nvPr/>
        </p:nvSpPr>
        <p:spPr>
          <a:xfrm>
            <a:off x="6944225" y="4561500"/>
            <a:ext cx="17409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35563"/>
            <a:ext cx="3842138" cy="367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3950" y="635563"/>
            <a:ext cx="4930050" cy="361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