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b76576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b76576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eb76576bc_0_5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eb76576bc_0_5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 the question is worth 2 marks - be sure to balance a similarity and a difference in order to get ONE mark. 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b76576bc_0_5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b76576bc_0_5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eb76576bc_0_6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eb76576bc_0_6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eb9c653e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eb9c653e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eb76576bc_0_6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eb76576bc_0_6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eb76576bc_0_6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eb76576bc_0_6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eb76576bc_0_6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eb76576bc_0_6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eb9c653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eb9c653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eb76576bc_0_4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eb76576bc_0_4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</a:t>
            </a:r>
            <a:endParaRPr sz="1000">
              <a:solidFill>
                <a:srgbClr val="22222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Strmec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Exam Skills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Biology - Key Stage 4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2" name="Google Shape;152;p23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</a:t>
            </a:r>
            <a:r>
              <a:rPr lang="en-GB">
                <a:solidFill>
                  <a:schemeClr val="dk2"/>
                </a:solidFill>
              </a:rPr>
              <a:t>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3" name="Google Shape;153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4" name="Google Shape;154;p23"/>
          <p:cNvSpPr txBox="1"/>
          <p:nvPr/>
        </p:nvSpPr>
        <p:spPr>
          <a:xfrm>
            <a:off x="1161425" y="1919925"/>
            <a:ext cx="16208400" cy="6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Compare the anaerobic respiration in animals to anaerobic respiration in yeast cells. 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(2 marks)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1144350" y="1872525"/>
            <a:ext cx="15999300" cy="68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Describe the process of photosynthesis.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(2 marks)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5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Tips!</a:t>
            </a:r>
            <a:endParaRPr b="1" sz="325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34975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50"/>
              <a:buFont typeface="Montserrat"/>
              <a:buChar char="●"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State the products of the reactants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34975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50"/>
              <a:buFont typeface="Montserrat"/>
              <a:buChar char="●"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Identify the transfer of energy by sunlight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</a:t>
            </a:r>
            <a:r>
              <a:rPr lang="en-GB">
                <a:solidFill>
                  <a:schemeClr val="dk2"/>
                </a:solidFill>
              </a:rPr>
              <a:t>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895500" y="1600050"/>
            <a:ext cx="16497000" cy="70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Describe the process of aerobic respiration.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(2 mark)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5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Tips!</a:t>
            </a:r>
            <a:endParaRPr b="1" sz="325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34975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50"/>
              <a:buFont typeface="Montserrat"/>
              <a:buChar char="●"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State the products of the reactants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34975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50"/>
              <a:buFont typeface="Montserrat"/>
              <a:buChar char="●"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Identify the transfer of energy from glucose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7"/>
          <p:cNvSpPr txBox="1"/>
          <p:nvPr/>
        </p:nvSpPr>
        <p:spPr>
          <a:xfrm>
            <a:off x="895500" y="1600050"/>
            <a:ext cx="16497000" cy="70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Describe the process of aerobic respiration.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(2 mark)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5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Tips!</a:t>
            </a:r>
            <a:endParaRPr b="1" sz="325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34975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50"/>
              <a:buFont typeface="Montserrat"/>
              <a:buChar char="●"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State the products of the reactants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434975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50"/>
              <a:buFont typeface="Montserrat"/>
              <a:buChar char="●"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Identify the transfer of energy from glucose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8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992200" y="1997425"/>
            <a:ext cx="12301800" cy="6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Describe</a:t>
            </a: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using evidence from the graph the effect of concentration of carbon dioxide on the rate of </a:t>
            </a: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photosynthesis</a:t>
            </a: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</a:t>
            </a: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 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  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(2 marks)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1161425" y="1926325"/>
            <a:ext cx="12301800" cy="6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Explain </a:t>
            </a: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using evidence from the graph the effect of concentration of carbon dioxide on the rate of photosynthesis.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 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 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  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(2 marks)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8" name="Google Shape;128;p20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</a:t>
            </a:r>
            <a:r>
              <a:rPr lang="en-GB">
                <a:solidFill>
                  <a:schemeClr val="dk2"/>
                </a:solidFill>
              </a:rPr>
              <a:t>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9" name="Google Shape;129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20"/>
          <p:cNvSpPr txBox="1"/>
          <p:nvPr/>
        </p:nvSpPr>
        <p:spPr>
          <a:xfrm>
            <a:off x="1161425" y="1926325"/>
            <a:ext cx="11028300" cy="6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Describe </a:t>
            </a: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using evidence from the graph the effect of temperature on the rate of photosynthesis.  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(3 marks)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6" name="Google Shape;136;p21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21"/>
          <p:cNvSpPr txBox="1"/>
          <p:nvPr/>
        </p:nvSpPr>
        <p:spPr>
          <a:xfrm>
            <a:off x="1161425" y="1926325"/>
            <a:ext cx="11028300" cy="6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Explain </a:t>
            </a: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using evidence from the graph the effect of temperature on the rate of photosynthesis.  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(3 marks)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245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 Practice Answer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5" name="Google Shape;145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6" name="Google Shape;146;p22"/>
          <p:cNvSpPr txBox="1"/>
          <p:nvPr/>
        </p:nvSpPr>
        <p:spPr>
          <a:xfrm>
            <a:off x="1066450" y="1682900"/>
            <a:ext cx="15975900" cy="72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Compare the processes of aerobic respiration and anaerobic respiration. 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(3 marks)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They both transfer energy from_____________________________________________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They both have products__________________________________________________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250">
              <a:solidFill>
                <a:schemeClr val="accent6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Aerobic respiration requires oxygen</a:t>
            </a: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5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</a:t>
            </a:r>
            <a:endParaRPr sz="325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