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3C3533-2DCB-4F03-A3AD-31A1BD71C32D}">
  <a:tblStyle styleId="{6F3C3533-2DCB-4F03-A3AD-31A1BD71C32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7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86958fb9af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g86958fb9a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8" name="Google Shape;28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idx="4294967295" type="ctrTitle"/>
          </p:nvPr>
        </p:nvSpPr>
        <p:spPr>
          <a:xfrm>
            <a:off x="917950" y="21987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chemeClr val="dk2"/>
                </a:solidFill>
              </a:rPr>
              <a:t>The data handling cycle worksheet</a:t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8" name="Google Shape;38;p9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9" name="Google Shape;39;p9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Millar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Google Shape;45;p10"/>
          <p:cNvGraphicFramePr/>
          <p:nvPr/>
        </p:nvGraphicFramePr>
        <p:xfrm>
          <a:off x="10337799" y="24536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{6F3C3533-2DCB-4F03-A3AD-31A1BD71C32D}</a:tableStyleId>
              </a:tblPr>
              <a:tblGrid>
                <a:gridCol w="2192875"/>
                <a:gridCol w="2192875"/>
                <a:gridCol w="2192875"/>
              </a:tblGrid>
              <a:tr h="92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Qualitative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Discrete Quantitative</a:t>
                      </a:r>
                      <a:endParaRPr sz="2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Continuous Quantitative</a:t>
                      </a:r>
                      <a:endParaRPr sz="2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91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6" name="Google Shape;46;p10"/>
          <p:cNvSpPr txBox="1"/>
          <p:nvPr/>
        </p:nvSpPr>
        <p:spPr>
          <a:xfrm>
            <a:off x="925425" y="2255786"/>
            <a:ext cx="9088120" cy="7077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Classify the data you saw in the Try This task into the three columns in the table.</a:t>
            </a:r>
            <a:endParaRPr/>
          </a:p>
          <a:p>
            <a:pPr indent="0" lvl="1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a)  Age   b) Nationality    c) Goals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d)  Number of appearances  e) Height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f)   Club   g) Red cards   h) Weight   i) Speed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 startAt="2"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Add to your table the following pieces of data:</a:t>
            </a:r>
            <a:endParaRPr/>
          </a:p>
          <a:p>
            <a:pPr indent="0" lvl="1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a) Favourite sport     b) Shoe size   c) Score in a test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1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" name="Google Shape;52;p11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3" name="Google Shape;53;p11"/>
          <p:cNvSpPr txBox="1"/>
          <p:nvPr/>
        </p:nvSpPr>
        <p:spPr>
          <a:xfrm>
            <a:off x="826166" y="2001430"/>
            <a:ext cx="1436843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this lesson, “Cool Sports Inc” wants you to classify some data they are interested in into Qualitative, Discrete Quantitative or Continuous Quantitative. They also want you to think of 3 more that you think would be interesting for them.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11"/>
          <p:cNvSpPr/>
          <p:nvPr/>
        </p:nvSpPr>
        <p:spPr>
          <a:xfrm>
            <a:off x="826166" y="5076795"/>
            <a:ext cx="3926639" cy="136641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Amount of money spent on clothes (per month)</a:t>
            </a:r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5796528" y="5076795"/>
            <a:ext cx="3322810" cy="1154651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Favourite brand</a:t>
            </a: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9886404" y="4597819"/>
            <a:ext cx="5308200" cy="1403338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Preferred method of buying (in store or online)</a:t>
            </a:r>
            <a:endParaRPr/>
          </a:p>
        </p:txBody>
      </p:sp>
      <p:sp>
        <p:nvSpPr>
          <p:cNvPr id="57" name="Google Shape;57;p11"/>
          <p:cNvSpPr/>
          <p:nvPr/>
        </p:nvSpPr>
        <p:spPr>
          <a:xfrm>
            <a:off x="1624963" y="7649959"/>
            <a:ext cx="3443603" cy="109976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Brand ratings (/10)</a:t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10856068" y="7019860"/>
            <a:ext cx="3768634" cy="109976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Favourite style of clothes</a:t>
            </a:r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6176943" y="7185807"/>
            <a:ext cx="3443603" cy="109976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Age of shopper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Google Shape;71;p13"/>
          <p:cNvGraphicFramePr/>
          <p:nvPr/>
        </p:nvGraphicFramePr>
        <p:xfrm>
          <a:off x="10337799" y="24536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{6F3C3533-2DCB-4F03-A3AD-31A1BD71C32D}</a:tableStyleId>
              </a:tblPr>
              <a:tblGrid>
                <a:gridCol w="2192875"/>
                <a:gridCol w="2192875"/>
                <a:gridCol w="2192875"/>
              </a:tblGrid>
              <a:tr h="92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Qualitative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Discrete Quantitative</a:t>
                      </a:r>
                      <a:endParaRPr sz="2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Continuous Quantitative</a:t>
                      </a:r>
                      <a:endParaRPr sz="2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91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72" name="Google Shape;72;p13"/>
          <p:cNvSpPr txBox="1"/>
          <p:nvPr/>
        </p:nvSpPr>
        <p:spPr>
          <a:xfrm>
            <a:off x="925425" y="2255786"/>
            <a:ext cx="9088120" cy="7077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Classify the data you saw in the Try This task into the three columns in the table.</a:t>
            </a:r>
            <a:endParaRPr/>
          </a:p>
          <a:p>
            <a:pPr indent="0" lvl="1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a)  Age   b) Nationality    c) Goals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d)  Number of appearances  e) Height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f)   Club   g) Red cards   h) Weight   i) Speed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 startAt="2"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Add to your table the following pieces of data:</a:t>
            </a:r>
            <a:endParaRPr/>
          </a:p>
          <a:p>
            <a:pPr indent="0" lvl="1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a) Favourite sport     b) Shoe size   c) Score in a test </a:t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10337799" y="3287949"/>
            <a:ext cx="2171971" cy="2794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Nationality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Club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Favourite sport</a:t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12541112" y="3337877"/>
            <a:ext cx="2171971" cy="4347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Goals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No. </a:t>
            </a: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appearances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Red cards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Shoe size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Test score</a:t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14713083" y="3423881"/>
            <a:ext cx="2171971" cy="3051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Age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Height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Weight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Speed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oogle Shape;80;p14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1" name="Google Shape;81;p14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2" name="Google Shape;82;p14"/>
          <p:cNvSpPr txBox="1"/>
          <p:nvPr/>
        </p:nvSpPr>
        <p:spPr>
          <a:xfrm>
            <a:off x="826166" y="2001430"/>
            <a:ext cx="1436843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this lesson, “Cool Sports Inc” wants you to classify some data they are interested in into Qualitative, Discrete Quantitative or Continuous Quantitative. They also want you to think of 3 more that you think would be interesting for them.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826166" y="5076795"/>
            <a:ext cx="3926639" cy="136641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Amount of money spent on clothes (per month)</a:t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5796528" y="5076795"/>
            <a:ext cx="3322810" cy="1154651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Favourite brand</a:t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9886404" y="4597819"/>
            <a:ext cx="5308200" cy="1403338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Preferred method of buying (in store or online)</a:t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1624963" y="7649959"/>
            <a:ext cx="3443603" cy="109976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Brand ratings (/10)</a:t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10856068" y="7019860"/>
            <a:ext cx="3768634" cy="109976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Favourite style of clothes</a:t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6176943" y="7185807"/>
            <a:ext cx="3443603" cy="109976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Age of shopper</a:t>
            </a:r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5644004" y="6175295"/>
            <a:ext cx="424240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Qualitative </a:t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10745107" y="6001157"/>
            <a:ext cx="424240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Qualitative </a:t>
            </a: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10826906" y="8245778"/>
            <a:ext cx="424240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Qualitative 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6166060" y="8285570"/>
            <a:ext cx="4242400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Continuous Quantitative 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956005" y="6344062"/>
            <a:ext cx="4242400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Continuous Quantitative 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1320480" y="8712821"/>
            <a:ext cx="424240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Discrete Quantitative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