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10287000" cx="18288000"/>
  <p:notesSz cx="6858000" cy="9144000"/>
  <p:embeddedFontLst>
    <p:embeddedFont>
      <p:font typeface="Montserrat SemiBold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  <p:embeddedFont>
      <p:font typeface="Montserrat Medium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2857B7C-952E-410C-897D-EBA05372DDF8}">
  <a:tblStyle styleId="{02857B7C-952E-410C-897D-EBA05372DDF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Italic.fntdata"/><Relationship Id="rId22" Type="http://schemas.openxmlformats.org/officeDocument/2006/relationships/font" Target="fonts/Montserrat-bold.fntdata"/><Relationship Id="rId21" Type="http://schemas.openxmlformats.org/officeDocument/2006/relationships/font" Target="fonts/Montserrat-regular.fntdata"/><Relationship Id="rId24" Type="http://schemas.openxmlformats.org/officeDocument/2006/relationships/font" Target="fonts/Montserrat-boldItalic.fntdata"/><Relationship Id="rId23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.fntdata"/><Relationship Id="rId25" Type="http://schemas.openxmlformats.org/officeDocument/2006/relationships/font" Target="fonts/MontserratMedium-regular.fntdata"/><Relationship Id="rId28" Type="http://schemas.openxmlformats.org/officeDocument/2006/relationships/font" Target="fonts/MontserratMedium-boldItalic.fntdata"/><Relationship Id="rId27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regular.fntdata"/><Relationship Id="rId16" Type="http://schemas.openxmlformats.org/officeDocument/2006/relationships/slide" Target="slides/slide11.xml"/><Relationship Id="rId19" Type="http://schemas.openxmlformats.org/officeDocument/2006/relationships/font" Target="fonts/MontserratSemiBold-italic.fntdata"/><Relationship Id="rId1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d4acd4a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d4acd4a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8dd4acd4aa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8dd4acd4a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dd4acd4aa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dd4acd4aa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d4acd4a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d4acd4a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d4acd4aa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d4acd4aa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dd4acd4a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dd4acd4a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dd4acd4a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dd4acd4a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dd4acd4aa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dd4acd4aa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dd4acd4aa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dd4acd4aa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dd4acd4aa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dd4acd4aa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dd4acd4a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dd4acd4a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Materials and the Earth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4: Metamorphic Rocks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Willett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6" name="Google Shape;156;p23"/>
          <p:cNvSpPr txBox="1"/>
          <p:nvPr>
            <p:ph idx="1" type="subTitle"/>
          </p:nvPr>
        </p:nvSpPr>
        <p:spPr>
          <a:xfrm>
            <a:off x="314400" y="1239200"/>
            <a:ext cx="12107100" cy="17148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Now imagine you are a piece of limestone.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Explain how you can become marble and then granite.</a:t>
            </a:r>
            <a:endParaRPr sz="3300">
              <a:solidFill>
                <a:srgbClr val="000000"/>
              </a:solidFill>
            </a:endParaRPr>
          </a:p>
        </p:txBody>
      </p:sp>
      <p:sp>
        <p:nvSpPr>
          <p:cNvPr id="157" name="Google Shape;157;p23"/>
          <p:cNvSpPr txBox="1"/>
          <p:nvPr>
            <p:ph type="title"/>
          </p:nvPr>
        </p:nvSpPr>
        <p:spPr>
          <a:xfrm>
            <a:off x="314400" y="335175"/>
            <a:ext cx="13201200" cy="72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Bringing it all together..</a:t>
            </a:r>
            <a:endParaRPr/>
          </a:p>
        </p:txBody>
      </p:sp>
      <p:sp>
        <p:nvSpPr>
          <p:cNvPr id="158" name="Google Shape;158;p23"/>
          <p:cNvSpPr txBox="1"/>
          <p:nvPr/>
        </p:nvSpPr>
        <p:spPr>
          <a:xfrm>
            <a:off x="517075" y="7280775"/>
            <a:ext cx="17059500" cy="125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KEYWORDS: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acid rain, temperature, pressure, compact, deposit, cement, metamorphic, igneous, sedimentary, magma, lava, uplift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3"/>
          <p:cNvSpPr txBox="1"/>
          <p:nvPr/>
        </p:nvSpPr>
        <p:spPr>
          <a:xfrm>
            <a:off x="517075" y="3617388"/>
            <a:ext cx="15713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Montserrat"/>
              <a:buChar char="●"/>
            </a:pPr>
            <a:r>
              <a:rPr lang="en-GB" sz="32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I start off as ____________ rock. I am weathered by…</a:t>
            </a:r>
            <a:endParaRPr sz="32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Montserrat"/>
              <a:buChar char="●"/>
            </a:pPr>
            <a:r>
              <a:rPr lang="en-GB" sz="32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The sediment then…</a:t>
            </a:r>
            <a:endParaRPr sz="32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Montserrat"/>
              <a:buChar char="●"/>
            </a:pPr>
            <a:r>
              <a:rPr lang="en-GB" sz="32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After that the sedimentary rock might be…</a:t>
            </a:r>
            <a:endParaRPr sz="32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6604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Montserrat"/>
              <a:buChar char="●"/>
            </a:pPr>
            <a:r>
              <a:rPr lang="en-GB" sz="32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This will form _____________ and next....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5" name="Google Shape;165;p24"/>
          <p:cNvSpPr txBox="1"/>
          <p:nvPr>
            <p:ph type="title"/>
          </p:nvPr>
        </p:nvSpPr>
        <p:spPr>
          <a:xfrm>
            <a:off x="314400" y="335175"/>
            <a:ext cx="13201200" cy="72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Bringing it all together..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have you learnt already?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1961900"/>
            <a:ext cx="13456800" cy="677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are the three types of weathering?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Which type of rock do you find fossils in?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happens to more dense fluids?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>
            <p:ph type="title"/>
          </p:nvPr>
        </p:nvSpPr>
        <p:spPr>
          <a:xfrm>
            <a:off x="515450" y="495850"/>
            <a:ext cx="10741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Properties of metamorphic rock</a:t>
            </a:r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519050" y="1284250"/>
            <a:ext cx="96054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Igneous, sedimentary, or metamorphic?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1966450" y="2116470"/>
            <a:ext cx="55524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Crystals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1855925" y="3318023"/>
            <a:ext cx="104547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Irregular layers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1855925" y="4519582"/>
            <a:ext cx="47202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Fossils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1855925" y="5725635"/>
            <a:ext cx="61716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Colourful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1966450" y="7112557"/>
            <a:ext cx="41880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Shiny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1855925" y="8366294"/>
            <a:ext cx="47202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Porous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7"/>
          <p:cNvSpPr txBox="1"/>
          <p:nvPr>
            <p:ph idx="1" type="subTitle"/>
          </p:nvPr>
        </p:nvSpPr>
        <p:spPr>
          <a:xfrm>
            <a:off x="314400" y="1239200"/>
            <a:ext cx="16135200" cy="9603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000000"/>
                </a:solidFill>
              </a:rPr>
              <a:t>Draw and label a diagram of a typical metamorphic rock</a:t>
            </a:r>
            <a:endParaRPr sz="33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rgbClr val="000000"/>
              </a:solidFill>
            </a:endParaRPr>
          </a:p>
        </p:txBody>
      </p:sp>
      <p:sp>
        <p:nvSpPr>
          <p:cNvPr id="109" name="Google Shape;109;p17"/>
          <p:cNvSpPr txBox="1"/>
          <p:nvPr>
            <p:ph type="title"/>
          </p:nvPr>
        </p:nvSpPr>
        <p:spPr>
          <a:xfrm>
            <a:off x="163725" y="363550"/>
            <a:ext cx="13201200" cy="72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Properties of metamorphic rocks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5" name="Google Shape;115;p18"/>
          <p:cNvSpPr txBox="1"/>
          <p:nvPr>
            <p:ph type="title"/>
          </p:nvPr>
        </p:nvSpPr>
        <p:spPr>
          <a:xfrm>
            <a:off x="515450" y="495850"/>
            <a:ext cx="10741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Metamorphic rock formation</a:t>
            </a:r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519050" y="1284250"/>
            <a:ext cx="96054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Correct my mistakes!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917950" y="2623175"/>
            <a:ext cx="14669400" cy="10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Metamorphic rocks are made from sediment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8"/>
          <p:cNvSpPr txBox="1"/>
          <p:nvPr/>
        </p:nvSpPr>
        <p:spPr>
          <a:xfrm>
            <a:off x="917950" y="4997300"/>
            <a:ext cx="16287000" cy="10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Metamorphic rocks need high heat and low pressure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917950" y="7177675"/>
            <a:ext cx="14669400" cy="10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Rock has to melt to form metamorphic rocks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idx="1" type="subTitle"/>
          </p:nvPr>
        </p:nvSpPr>
        <p:spPr>
          <a:xfrm>
            <a:off x="393725" y="1102725"/>
            <a:ext cx="15816000" cy="8634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Draw and label a diagram to show how metamorphic rocks are formed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6" name="Google Shape;126;p19"/>
          <p:cNvSpPr txBox="1"/>
          <p:nvPr>
            <p:ph type="title"/>
          </p:nvPr>
        </p:nvSpPr>
        <p:spPr>
          <a:xfrm>
            <a:off x="407350" y="278325"/>
            <a:ext cx="132012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Metamorphic rocks: formation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558275" y="2876288"/>
            <a:ext cx="145488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Montserrat SemiBold"/>
                <a:ea typeface="Montserrat SemiBold"/>
                <a:cs typeface="Montserrat SemiBold"/>
                <a:sym typeface="Montserrat SemiBold"/>
              </a:rPr>
              <a:t>Metamorphic rock is made from…</a:t>
            </a:r>
            <a:endParaRPr sz="60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latin typeface="Montserrat SemiBold"/>
                <a:ea typeface="Montserrat SemiBold"/>
                <a:cs typeface="Montserrat SemiBold"/>
                <a:sym typeface="Montserrat SemiBold"/>
              </a:rPr>
              <a:t>The conditions needed are high...</a:t>
            </a:r>
            <a:endParaRPr sz="60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/>
        </p:nvSpPr>
        <p:spPr>
          <a:xfrm>
            <a:off x="684300" y="962000"/>
            <a:ext cx="16800600" cy="75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7366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 SemiBold"/>
              <a:buAutoNum type="arabicPeriod"/>
            </a:pPr>
            <a:r>
              <a:rPr lang="en-GB" sz="4400">
                <a:latin typeface="Montserrat SemiBold"/>
                <a:ea typeface="Montserrat SemiBold"/>
                <a:cs typeface="Montserrat SemiBold"/>
                <a:sym typeface="Montserrat SemiBold"/>
              </a:rPr>
              <a:t>What happens when the metamorphic rock melts? </a:t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7366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 SemiBold"/>
              <a:buAutoNum type="arabicPeriod"/>
            </a:pPr>
            <a:r>
              <a:rPr lang="en-GB" sz="4400">
                <a:latin typeface="Montserrat SemiBold"/>
                <a:ea typeface="Montserrat SemiBold"/>
                <a:cs typeface="Montserrat SemiBold"/>
                <a:sym typeface="Montserrat SemiBold"/>
              </a:rPr>
              <a:t>How does extrusive rock form?</a:t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7366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 SemiBold"/>
              <a:buAutoNum type="arabicPeriod"/>
            </a:pPr>
            <a:r>
              <a:rPr lang="en-GB" sz="4400">
                <a:latin typeface="Montserrat SemiBold"/>
                <a:ea typeface="Montserrat SemiBold"/>
                <a:cs typeface="Montserrat SemiBold"/>
                <a:sym typeface="Montserrat SemiBold"/>
              </a:rPr>
              <a:t>How does intrusive rock form?</a:t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7366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 SemiBold"/>
              <a:buAutoNum type="arabicPeriod"/>
            </a:pPr>
            <a:r>
              <a:rPr lang="en-GB" sz="4400">
                <a:latin typeface="Montserrat SemiBold"/>
                <a:ea typeface="Montserrat SemiBold"/>
                <a:cs typeface="Montserrat SemiBold"/>
                <a:sym typeface="Montserrat SemiBold"/>
              </a:rPr>
              <a:t>What might happen if the intrusive rock is uplifted?</a:t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4" name="Google Shape;134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/>
        </p:nvSpPr>
        <p:spPr>
          <a:xfrm>
            <a:off x="684300" y="962000"/>
            <a:ext cx="16800600" cy="81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7366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 SemiBold"/>
              <a:buAutoNum type="arabicPeriod"/>
            </a:pPr>
            <a:r>
              <a:rPr lang="en-GB" sz="4400">
                <a:latin typeface="Montserrat SemiBold"/>
                <a:ea typeface="Montserrat SemiBold"/>
                <a:cs typeface="Montserrat SemiBold"/>
                <a:sym typeface="Montserrat SemiBold"/>
              </a:rPr>
              <a:t>What are small bits of rock called? </a:t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7366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 SemiBold"/>
              <a:buAutoNum type="arabicPeriod"/>
            </a:pPr>
            <a:r>
              <a:rPr lang="en-GB" sz="4400">
                <a:latin typeface="Montserrat SemiBold"/>
                <a:ea typeface="Montserrat SemiBold"/>
                <a:cs typeface="Montserrat SemiBold"/>
                <a:sym typeface="Montserrat SemiBold"/>
              </a:rPr>
              <a:t>Put the stages of making sedimentary rock in order</a:t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7366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 SemiBold"/>
              <a:buAutoNum type="arabicPeriod"/>
            </a:pPr>
            <a:r>
              <a:rPr lang="en-GB" sz="4400">
                <a:latin typeface="Montserrat SemiBold"/>
                <a:ea typeface="Montserrat SemiBold"/>
                <a:cs typeface="Montserrat SemiBold"/>
                <a:sym typeface="Montserrat SemiBold"/>
              </a:rPr>
              <a:t>How does rock get to the surface?</a:t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7366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 SemiBold"/>
              <a:buAutoNum type="arabicPeriod"/>
            </a:pPr>
            <a:r>
              <a:rPr lang="en-GB" sz="4400">
                <a:latin typeface="Montserrat SemiBold"/>
                <a:ea typeface="Montserrat SemiBold"/>
                <a:cs typeface="Montserrat SemiBold"/>
                <a:sym typeface="Montserrat SemiBold"/>
              </a:rPr>
              <a:t>What happens to the sedimentary rock next?</a:t>
            </a:r>
            <a:endParaRPr sz="44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1" name="Google Shape;141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7" name="Google Shape;147;p22"/>
          <p:cNvSpPr txBox="1"/>
          <p:nvPr>
            <p:ph type="title"/>
          </p:nvPr>
        </p:nvSpPr>
        <p:spPr>
          <a:xfrm>
            <a:off x="253100" y="3261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rock cycle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5075125" y="460750"/>
            <a:ext cx="6446400" cy="85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Put these steps into an order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49" name="Google Shape;149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50" name="Google Shape;150;p22"/>
          <p:cNvGraphicFramePr/>
          <p:nvPr/>
        </p:nvGraphicFramePr>
        <p:xfrm>
          <a:off x="444350" y="1557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{02857B7C-952E-410C-897D-EBA05372DDF8}</a:tableStyleId>
              </a:tblPr>
              <a:tblGrid>
                <a:gridCol w="1833800"/>
                <a:gridCol w="15278150"/>
              </a:tblGrid>
              <a:tr h="762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Order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Step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85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Rock is weathered creating sediment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85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Sedimentary rock is buried in the crust 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85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Sediment is transported by water and deposited on a river bed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85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Forms metamorphic rock under high temperature and pressure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85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rock is uplifted and weathered forming more sediment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85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Metamorphic rock is buried and melts, forming magma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85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Sediment is compacted and cemented forming sedimentary rock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  <a:tr h="85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Magma cools or erupts and cools, forming igneous rock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