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2A6DAB-CF66-4C3A-939E-7FC7F2EA0CCB}">
  <a:tblStyle styleId="{E52A6DAB-CF66-4C3A-939E-7FC7F2EA0C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9AE3EDAD-F846-46EA-B39C-F0480738CA2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76567c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76567c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683dde6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683dde6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683dde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683dde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be9ff622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be9ff622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be9ff6224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be9ff622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More Memory Strategies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14 of 14 on Attention and Listening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Planner: Making Toast or a Drink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3990175" y="1809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{E52A6DAB-CF66-4C3A-939E-7FC7F2EA0CCB}</a:tableStyleId>
              </a:tblPr>
              <a:tblGrid>
                <a:gridCol w="4120975"/>
                <a:gridCol w="4344925"/>
              </a:tblGrid>
              <a:tr h="5421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Task: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11070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 I need?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268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 I need to do?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Montserrat"/>
                        <a:buAutoNum type="arabicPeriod"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Montserrat"/>
                        <a:buAutoNum type="arabicPeriod"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Montserrat"/>
                        <a:buAutoNum type="arabicPeriod"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Montserrat"/>
                        <a:buAutoNum type="arabicPeriod"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Montserrat"/>
                        <a:buAutoNum type="arabicPeriod"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4919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happens after that?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8991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Start time: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8744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 time: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More Task Planners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776950" y="201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{E52A6DAB-CF66-4C3A-939E-7FC7F2EA0CCB}</a:tableStyleId>
              </a:tblPr>
              <a:tblGrid>
                <a:gridCol w="1858425"/>
                <a:gridCol w="5185525"/>
              </a:tblGrid>
              <a:tr h="81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Steps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I need to do…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5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First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5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Next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5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54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Last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97" name="Google Shape;97;p16"/>
          <p:cNvGraphicFramePr/>
          <p:nvPr/>
        </p:nvGraphicFramePr>
        <p:xfrm>
          <a:off x="8820000" y="201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{E52A6DAB-CF66-4C3A-939E-7FC7F2EA0CCB}</a:tableStyleId>
              </a:tblPr>
              <a:tblGrid>
                <a:gridCol w="1920950"/>
                <a:gridCol w="5359975"/>
              </a:tblGrid>
              <a:tr h="184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Find: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Equipment I need…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86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86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86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1070350" y="890050"/>
            <a:ext cx="162996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Recording and Reflecting on Memory Activities </a:t>
            </a:r>
            <a:endParaRPr sz="3900"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1256375" y="263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{9AE3EDAD-F846-46EA-B39C-F0480738CA2A}</a:tableStyleId>
              </a:tblPr>
              <a:tblGrid>
                <a:gridCol w="1065575"/>
                <a:gridCol w="3596300"/>
                <a:gridCol w="3396500"/>
              </a:tblGrid>
              <a:tr h="843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</a:t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Activity </a:t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Comments</a:t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290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39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34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290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15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/>
        </p:nvSpPr>
        <p:spPr>
          <a:xfrm>
            <a:off x="1074450" y="1354875"/>
            <a:ext cx="154911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9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Use this sheet to record and reflect on your child’s attention and listening. </a:t>
            </a:r>
            <a:endParaRPr sz="2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9987775" y="2636325"/>
            <a:ext cx="7525200" cy="62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In one sentence, what have you noticed this week?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I…………………………………………………………………, my child……………….………………………………………………. </a:t>
            </a:r>
            <a:endParaRPr b="1" sz="21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Memory</a:t>
            </a:r>
            <a:r>
              <a:rPr lang="en-GB" sz="4100"/>
              <a:t> Diary </a:t>
            </a:r>
            <a:endParaRPr sz="4100"/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3" name="Google Shape;113;p18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{9AE3EDAD-F846-46EA-B39C-F0480738CA2A}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14" name="Google Shape;114;p18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