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f88816a0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8f88816a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23" name="Google Shape;123;p26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Numbers to 50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458975" y="445025"/>
            <a:ext cx="3392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995400"/>
            <a:ext cx="4771750" cy="33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458973" y="4276600"/>
            <a:ext cx="28062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333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