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5143500" cx="9144000"/>
  <p:notesSz cx="6858000" cy="9144000"/>
  <p:embeddedFontLst>
    <p:embeddedFont>
      <p:font typeface="Montserrat SemiBold"/>
      <p:regular r:id="rId16"/>
      <p:bold r:id="rId17"/>
      <p:italic r:id="rId18"/>
      <p:boldItalic r:id="rId19"/>
    </p:embeddedFont>
    <p:embeddedFont>
      <p:font typeface="Montserrat"/>
      <p:regular r:id="rId20"/>
      <p:bold r:id="rId21"/>
      <p:italic r:id="rId22"/>
      <p:boldItalic r:id="rId23"/>
    </p:embeddedFont>
    <p:embeddedFont>
      <p:font typeface="Montserrat Medium"/>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regular.fntdata"/><Relationship Id="rId22" Type="http://schemas.openxmlformats.org/officeDocument/2006/relationships/font" Target="fonts/Montserrat-italic.fntdata"/><Relationship Id="rId21" Type="http://schemas.openxmlformats.org/officeDocument/2006/relationships/font" Target="fonts/Montserrat-bold.fntdata"/><Relationship Id="rId24" Type="http://schemas.openxmlformats.org/officeDocument/2006/relationships/font" Target="fonts/MontserratMedium-regular.fntdata"/><Relationship Id="rId23" Type="http://schemas.openxmlformats.org/officeDocument/2006/relationships/font" Target="fonts/Montserrat-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MontserratMedium-italic.fntdata"/><Relationship Id="rId25" Type="http://schemas.openxmlformats.org/officeDocument/2006/relationships/font" Target="fonts/MontserratMedium-bold.fntdata"/><Relationship Id="rId27" Type="http://schemas.openxmlformats.org/officeDocument/2006/relationships/font" Target="fonts/MontserratMedium-bold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MontserratSemiBold-bold.fntdata"/><Relationship Id="rId16" Type="http://schemas.openxmlformats.org/officeDocument/2006/relationships/font" Target="fonts/MontserratSemiBold-regular.fntdata"/><Relationship Id="rId19" Type="http://schemas.openxmlformats.org/officeDocument/2006/relationships/font" Target="fonts/MontserratSemiBold-boldItalic.fntdata"/><Relationship Id="rId18" Type="http://schemas.openxmlformats.org/officeDocument/2006/relationships/font" Target="fonts/MontserratSemi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8c8a70ccc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8c8a70ccc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8c7808deb9_2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8c7808deb9_2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8c7808deb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8c7808deb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8c7808deb9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8c7808deb9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8c7808deb9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8c7808deb9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8c7808deb9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8c7808deb9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8c7808deb9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8c7808deb9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8c7808deb9_2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8c7808deb9_2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8c7808deb9_2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8c7808deb9_2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55" name="Shape 55"/>
        <p:cNvGrpSpPr/>
        <p:nvPr/>
      </p:nvGrpSpPr>
      <p:grpSpPr>
        <a:xfrm>
          <a:off x="0" y="0"/>
          <a:ext cx="0" cy="0"/>
          <a:chOff x="0" y="0"/>
          <a:chExt cx="0" cy="0"/>
        </a:xfrm>
      </p:grpSpPr>
      <p:sp>
        <p:nvSpPr>
          <p:cNvPr id="56" name="Google Shape;56;p14"/>
          <p:cNvSpPr txBox="1"/>
          <p:nvPr>
            <p:ph type="ctrTitle"/>
          </p:nvPr>
        </p:nvSpPr>
        <p:spPr>
          <a:xfrm>
            <a:off x="458975" y="1438150"/>
            <a:ext cx="8226000" cy="18615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3000"/>
              <a:buFont typeface="Montserrat SemiBold"/>
              <a:buNone/>
              <a:defRPr b="0" sz="3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5200"/>
              <a:buNone/>
              <a:defRPr sz="5200">
                <a:solidFill>
                  <a:srgbClr val="000000"/>
                </a:solidFill>
              </a:defRPr>
            </a:lvl2pPr>
            <a:lvl3pPr lvl="2" algn="ctr">
              <a:spcBef>
                <a:spcPts val="0"/>
              </a:spcBef>
              <a:spcAft>
                <a:spcPts val="0"/>
              </a:spcAft>
              <a:buClr>
                <a:srgbClr val="000000"/>
              </a:buClr>
              <a:buSzPts val="5200"/>
              <a:buNone/>
              <a:defRPr sz="5200">
                <a:solidFill>
                  <a:srgbClr val="000000"/>
                </a:solidFill>
              </a:defRPr>
            </a:lvl3pPr>
            <a:lvl4pPr lvl="3" algn="ctr">
              <a:spcBef>
                <a:spcPts val="0"/>
              </a:spcBef>
              <a:spcAft>
                <a:spcPts val="0"/>
              </a:spcAft>
              <a:buClr>
                <a:srgbClr val="000000"/>
              </a:buClr>
              <a:buSzPts val="5200"/>
              <a:buNone/>
              <a:defRPr sz="5200">
                <a:solidFill>
                  <a:srgbClr val="000000"/>
                </a:solidFill>
              </a:defRPr>
            </a:lvl4pPr>
            <a:lvl5pPr lvl="4" algn="ctr">
              <a:spcBef>
                <a:spcPts val="0"/>
              </a:spcBef>
              <a:spcAft>
                <a:spcPts val="0"/>
              </a:spcAft>
              <a:buClr>
                <a:srgbClr val="000000"/>
              </a:buClr>
              <a:buSzPts val="5200"/>
              <a:buNone/>
              <a:defRPr sz="5200">
                <a:solidFill>
                  <a:srgbClr val="000000"/>
                </a:solidFill>
              </a:defRPr>
            </a:lvl5pPr>
            <a:lvl6pPr lvl="5" algn="ctr">
              <a:spcBef>
                <a:spcPts val="0"/>
              </a:spcBef>
              <a:spcAft>
                <a:spcPts val="0"/>
              </a:spcAft>
              <a:buClr>
                <a:srgbClr val="000000"/>
              </a:buClr>
              <a:buSzPts val="5200"/>
              <a:buNone/>
              <a:defRPr sz="5200">
                <a:solidFill>
                  <a:srgbClr val="000000"/>
                </a:solidFill>
              </a:defRPr>
            </a:lvl6pPr>
            <a:lvl7pPr lvl="6" algn="ctr">
              <a:spcBef>
                <a:spcPts val="0"/>
              </a:spcBef>
              <a:spcAft>
                <a:spcPts val="0"/>
              </a:spcAft>
              <a:buClr>
                <a:srgbClr val="000000"/>
              </a:buClr>
              <a:buSzPts val="5200"/>
              <a:buNone/>
              <a:defRPr sz="5200">
                <a:solidFill>
                  <a:srgbClr val="000000"/>
                </a:solidFill>
              </a:defRPr>
            </a:lvl7pPr>
            <a:lvl8pPr lvl="7" algn="ctr">
              <a:spcBef>
                <a:spcPts val="0"/>
              </a:spcBef>
              <a:spcAft>
                <a:spcPts val="0"/>
              </a:spcAft>
              <a:buClr>
                <a:srgbClr val="000000"/>
              </a:buClr>
              <a:buSzPts val="5200"/>
              <a:buNone/>
              <a:defRPr sz="5200">
                <a:solidFill>
                  <a:srgbClr val="000000"/>
                </a:solidFill>
              </a:defRPr>
            </a:lvl8pPr>
            <a:lvl9pPr lvl="8" algn="ctr">
              <a:spcBef>
                <a:spcPts val="0"/>
              </a:spcBef>
              <a:spcAft>
                <a:spcPts val="0"/>
              </a:spcAft>
              <a:buClr>
                <a:srgbClr val="000000"/>
              </a:buClr>
              <a:buSzPts val="5200"/>
              <a:buNone/>
              <a:defRPr sz="5200">
                <a:solidFill>
                  <a:srgbClr val="000000"/>
                </a:solidFill>
              </a:defRPr>
            </a:lvl9pPr>
          </a:lstStyle>
          <a:p/>
        </p:txBody>
      </p:sp>
      <p:sp>
        <p:nvSpPr>
          <p:cNvPr id="57" name="Google Shape;57;p14"/>
          <p:cNvSpPr txBox="1"/>
          <p:nvPr>
            <p:ph idx="1" type="subTitle"/>
          </p:nvPr>
        </p:nvSpPr>
        <p:spPr>
          <a:xfrm>
            <a:off x="458975" y="445025"/>
            <a:ext cx="8226000" cy="7926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1800"/>
              <a:buNone/>
              <a:defRPr sz="1800">
                <a:solidFill>
                  <a:srgbClr val="000000"/>
                </a:solidFill>
              </a:defRPr>
            </a:lvl1pPr>
            <a:lvl2pPr lvl="1" algn="ctr">
              <a:lnSpc>
                <a:spcPct val="100000"/>
              </a:lnSpc>
              <a:spcBef>
                <a:spcPts val="0"/>
              </a:spcBef>
              <a:spcAft>
                <a:spcPts val="0"/>
              </a:spcAft>
              <a:buClr>
                <a:srgbClr val="000000"/>
              </a:buClr>
              <a:buSzPts val="2800"/>
              <a:buNone/>
              <a:defRPr sz="2800">
                <a:solidFill>
                  <a:srgbClr val="000000"/>
                </a:solidFill>
              </a:defRPr>
            </a:lvl2pPr>
            <a:lvl3pPr lvl="2" algn="ctr">
              <a:lnSpc>
                <a:spcPct val="100000"/>
              </a:lnSpc>
              <a:spcBef>
                <a:spcPts val="0"/>
              </a:spcBef>
              <a:spcAft>
                <a:spcPts val="0"/>
              </a:spcAft>
              <a:buClr>
                <a:srgbClr val="000000"/>
              </a:buClr>
              <a:buSzPts val="2800"/>
              <a:buNone/>
              <a:defRPr sz="2800">
                <a:solidFill>
                  <a:srgbClr val="000000"/>
                </a:solidFill>
              </a:defRPr>
            </a:lvl3pPr>
            <a:lvl4pPr lvl="3" algn="ctr">
              <a:lnSpc>
                <a:spcPct val="100000"/>
              </a:lnSpc>
              <a:spcBef>
                <a:spcPts val="0"/>
              </a:spcBef>
              <a:spcAft>
                <a:spcPts val="0"/>
              </a:spcAft>
              <a:buClr>
                <a:srgbClr val="000000"/>
              </a:buClr>
              <a:buSzPts val="2800"/>
              <a:buNone/>
              <a:defRPr sz="2800">
                <a:solidFill>
                  <a:srgbClr val="000000"/>
                </a:solidFill>
              </a:defRPr>
            </a:lvl4pPr>
            <a:lvl5pPr lvl="4" algn="ctr">
              <a:lnSpc>
                <a:spcPct val="100000"/>
              </a:lnSpc>
              <a:spcBef>
                <a:spcPts val="0"/>
              </a:spcBef>
              <a:spcAft>
                <a:spcPts val="0"/>
              </a:spcAft>
              <a:buClr>
                <a:srgbClr val="000000"/>
              </a:buClr>
              <a:buSzPts val="2800"/>
              <a:buNone/>
              <a:defRPr sz="2800">
                <a:solidFill>
                  <a:srgbClr val="000000"/>
                </a:solidFill>
              </a:defRPr>
            </a:lvl5pPr>
            <a:lvl6pPr lvl="5" algn="ctr">
              <a:lnSpc>
                <a:spcPct val="100000"/>
              </a:lnSpc>
              <a:spcBef>
                <a:spcPts val="0"/>
              </a:spcBef>
              <a:spcAft>
                <a:spcPts val="0"/>
              </a:spcAft>
              <a:buClr>
                <a:srgbClr val="000000"/>
              </a:buClr>
              <a:buSzPts val="2800"/>
              <a:buNone/>
              <a:defRPr sz="2800">
                <a:solidFill>
                  <a:srgbClr val="000000"/>
                </a:solidFill>
              </a:defRPr>
            </a:lvl6pPr>
            <a:lvl7pPr lvl="6" algn="ctr">
              <a:lnSpc>
                <a:spcPct val="100000"/>
              </a:lnSpc>
              <a:spcBef>
                <a:spcPts val="0"/>
              </a:spcBef>
              <a:spcAft>
                <a:spcPts val="0"/>
              </a:spcAft>
              <a:buClr>
                <a:srgbClr val="000000"/>
              </a:buClr>
              <a:buSzPts val="2800"/>
              <a:buNone/>
              <a:defRPr sz="2800">
                <a:solidFill>
                  <a:srgbClr val="000000"/>
                </a:solidFill>
              </a:defRPr>
            </a:lvl7pPr>
            <a:lvl8pPr lvl="7" algn="ctr">
              <a:lnSpc>
                <a:spcPct val="100000"/>
              </a:lnSpc>
              <a:spcBef>
                <a:spcPts val="0"/>
              </a:spcBef>
              <a:spcAft>
                <a:spcPts val="0"/>
              </a:spcAft>
              <a:buClr>
                <a:srgbClr val="000000"/>
              </a:buClr>
              <a:buSzPts val="2800"/>
              <a:buNone/>
              <a:defRPr sz="2800">
                <a:solidFill>
                  <a:srgbClr val="000000"/>
                </a:solidFill>
              </a:defRPr>
            </a:lvl8pPr>
            <a:lvl9pPr lvl="8" algn="ctr">
              <a:lnSpc>
                <a:spcPct val="100000"/>
              </a:lnSpc>
              <a:spcBef>
                <a:spcPts val="0"/>
              </a:spcBef>
              <a:spcAft>
                <a:spcPts val="0"/>
              </a:spcAft>
              <a:buClr>
                <a:srgbClr val="000000"/>
              </a:buClr>
              <a:buSzPts val="2800"/>
              <a:buNone/>
              <a:defRPr sz="2800">
                <a:solidFill>
                  <a:srgbClr val="000000"/>
                </a:solidFill>
              </a:defRPr>
            </a:lvl9pPr>
          </a:lstStyle>
          <a:p/>
        </p:txBody>
      </p:sp>
      <p:sp>
        <p:nvSpPr>
          <p:cNvPr id="58" name="Google Shape;58;p14"/>
          <p:cNvSpPr txBox="1"/>
          <p:nvPr>
            <p:ph idx="2" type="subTitle"/>
          </p:nvPr>
        </p:nvSpPr>
        <p:spPr>
          <a:xfrm>
            <a:off x="458975" y="4105475"/>
            <a:ext cx="3951000" cy="619500"/>
          </a:xfrm>
          <a:prstGeom prst="rect">
            <a:avLst/>
          </a:prstGeom>
        </p:spPr>
        <p:txBody>
          <a:bodyPr anchorCtr="0" anchor="b" bIns="0" lIns="0" spcFirstLastPara="1" rIns="0" wrap="square" tIns="0">
            <a:noAutofit/>
          </a:bodyPr>
          <a:lstStyle>
            <a:lvl1pPr lvl="0">
              <a:spcBef>
                <a:spcPts val="1000"/>
              </a:spcBef>
              <a:spcAft>
                <a:spcPts val="0"/>
              </a:spcAft>
              <a:buNone/>
              <a:defRPr sz="14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1000"/>
              </a:spcBef>
              <a:spcAft>
                <a:spcPts val="0"/>
              </a:spcAft>
              <a:buNone/>
              <a:defRPr>
                <a:solidFill>
                  <a:srgbClr val="000000"/>
                </a:solidFill>
              </a:defRPr>
            </a:lvl3pPr>
            <a:lvl4pPr lvl="3">
              <a:spcBef>
                <a:spcPts val="1000"/>
              </a:spcBef>
              <a:spcAft>
                <a:spcPts val="0"/>
              </a:spcAft>
              <a:buNone/>
              <a:defRPr>
                <a:solidFill>
                  <a:srgbClr val="000000"/>
                </a:solidFill>
              </a:defRPr>
            </a:lvl4pPr>
            <a:lvl5pPr lvl="4">
              <a:spcBef>
                <a:spcPts val="1000"/>
              </a:spcBef>
              <a:spcAft>
                <a:spcPts val="0"/>
              </a:spcAft>
              <a:buNone/>
              <a:defRPr>
                <a:solidFill>
                  <a:srgbClr val="000000"/>
                </a:solidFill>
              </a:defRPr>
            </a:lvl5pPr>
            <a:lvl6pPr lvl="5">
              <a:spcBef>
                <a:spcPts val="1000"/>
              </a:spcBef>
              <a:spcAft>
                <a:spcPts val="0"/>
              </a:spcAft>
              <a:buNone/>
              <a:defRPr>
                <a:solidFill>
                  <a:srgbClr val="000000"/>
                </a:solidFill>
              </a:defRPr>
            </a:lvl6pPr>
            <a:lvl7pPr lvl="6">
              <a:spcBef>
                <a:spcPts val="1000"/>
              </a:spcBef>
              <a:spcAft>
                <a:spcPts val="0"/>
              </a:spcAft>
              <a:buNone/>
              <a:defRPr>
                <a:solidFill>
                  <a:srgbClr val="000000"/>
                </a:solidFill>
              </a:defRPr>
            </a:lvl7pPr>
            <a:lvl8pPr lvl="7">
              <a:spcBef>
                <a:spcPts val="1000"/>
              </a:spcBef>
              <a:spcAft>
                <a:spcPts val="0"/>
              </a:spcAft>
              <a:buNone/>
              <a:defRPr>
                <a:solidFill>
                  <a:srgbClr val="000000"/>
                </a:solidFill>
              </a:defRPr>
            </a:lvl8pPr>
            <a:lvl9pPr lvl="8">
              <a:spcBef>
                <a:spcPts val="1000"/>
              </a:spcBef>
              <a:spcAft>
                <a:spcPts val="1000"/>
              </a:spcAft>
              <a:buNone/>
              <a:defRPr>
                <a:solidFill>
                  <a:srgbClr val="000000"/>
                </a:solidFill>
              </a:defRPr>
            </a:lvl9pPr>
          </a:lstStyle>
          <a:p/>
        </p:txBody>
      </p:sp>
      <p:pic>
        <p:nvPicPr>
          <p:cNvPr id="59" name="Google Shape;59;p14"/>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60" name="Google Shape;60;p14"/>
          <p:cNvSpPr/>
          <p:nvPr/>
        </p:nvSpPr>
        <p:spPr>
          <a:xfrm>
            <a:off x="8699225" y="4459200"/>
            <a:ext cx="444900" cy="68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61" name="Shape 61"/>
        <p:cNvGrpSpPr/>
        <p:nvPr/>
      </p:nvGrpSpPr>
      <p:grpSpPr>
        <a:xfrm>
          <a:off x="0" y="0"/>
          <a:ext cx="0" cy="0"/>
          <a:chOff x="0" y="0"/>
          <a:chExt cx="0" cy="0"/>
        </a:xfrm>
      </p:grpSpPr>
      <p:sp>
        <p:nvSpPr>
          <p:cNvPr id="62" name="Google Shape;62;p15"/>
          <p:cNvSpPr txBox="1"/>
          <p:nvPr>
            <p:ph type="title"/>
          </p:nvPr>
        </p:nvSpPr>
        <p:spPr>
          <a:xfrm>
            <a:off x="458975" y="1438150"/>
            <a:ext cx="8226000" cy="31896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3000"/>
              <a:buFont typeface="Montserrat SemiBold"/>
              <a:buNone/>
              <a:defRPr b="0" sz="3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3600"/>
              <a:buNone/>
              <a:defRPr sz="3600">
                <a:solidFill>
                  <a:srgbClr val="4B3241"/>
                </a:solidFill>
              </a:defRPr>
            </a:lvl2pPr>
            <a:lvl3pPr lvl="2" rtl="0" algn="ctr">
              <a:spcBef>
                <a:spcPts val="0"/>
              </a:spcBef>
              <a:spcAft>
                <a:spcPts val="0"/>
              </a:spcAft>
              <a:buClr>
                <a:srgbClr val="4B3241"/>
              </a:buClr>
              <a:buSzPts val="3600"/>
              <a:buNone/>
              <a:defRPr sz="3600">
                <a:solidFill>
                  <a:srgbClr val="4B3241"/>
                </a:solidFill>
              </a:defRPr>
            </a:lvl3pPr>
            <a:lvl4pPr lvl="3" rtl="0" algn="ctr">
              <a:spcBef>
                <a:spcPts val="0"/>
              </a:spcBef>
              <a:spcAft>
                <a:spcPts val="0"/>
              </a:spcAft>
              <a:buClr>
                <a:srgbClr val="4B3241"/>
              </a:buClr>
              <a:buSzPts val="3600"/>
              <a:buNone/>
              <a:defRPr sz="3600">
                <a:solidFill>
                  <a:srgbClr val="4B3241"/>
                </a:solidFill>
              </a:defRPr>
            </a:lvl4pPr>
            <a:lvl5pPr lvl="4" rtl="0" algn="ctr">
              <a:spcBef>
                <a:spcPts val="0"/>
              </a:spcBef>
              <a:spcAft>
                <a:spcPts val="0"/>
              </a:spcAft>
              <a:buClr>
                <a:srgbClr val="4B3241"/>
              </a:buClr>
              <a:buSzPts val="3600"/>
              <a:buNone/>
              <a:defRPr sz="3600">
                <a:solidFill>
                  <a:srgbClr val="4B3241"/>
                </a:solidFill>
              </a:defRPr>
            </a:lvl5pPr>
            <a:lvl6pPr lvl="5" rtl="0" algn="ctr">
              <a:spcBef>
                <a:spcPts val="0"/>
              </a:spcBef>
              <a:spcAft>
                <a:spcPts val="0"/>
              </a:spcAft>
              <a:buClr>
                <a:srgbClr val="4B3241"/>
              </a:buClr>
              <a:buSzPts val="3600"/>
              <a:buNone/>
              <a:defRPr sz="3600">
                <a:solidFill>
                  <a:srgbClr val="4B3241"/>
                </a:solidFill>
              </a:defRPr>
            </a:lvl6pPr>
            <a:lvl7pPr lvl="6" rtl="0" algn="ctr">
              <a:spcBef>
                <a:spcPts val="0"/>
              </a:spcBef>
              <a:spcAft>
                <a:spcPts val="0"/>
              </a:spcAft>
              <a:buClr>
                <a:srgbClr val="4B3241"/>
              </a:buClr>
              <a:buSzPts val="3600"/>
              <a:buNone/>
              <a:defRPr sz="3600">
                <a:solidFill>
                  <a:srgbClr val="4B3241"/>
                </a:solidFill>
              </a:defRPr>
            </a:lvl7pPr>
            <a:lvl8pPr lvl="7" rtl="0" algn="ctr">
              <a:spcBef>
                <a:spcPts val="0"/>
              </a:spcBef>
              <a:spcAft>
                <a:spcPts val="0"/>
              </a:spcAft>
              <a:buClr>
                <a:srgbClr val="4B3241"/>
              </a:buClr>
              <a:buSzPts val="3600"/>
              <a:buNone/>
              <a:defRPr sz="3600">
                <a:solidFill>
                  <a:srgbClr val="4B3241"/>
                </a:solidFill>
              </a:defRPr>
            </a:lvl8pPr>
            <a:lvl9pPr lvl="8" rtl="0" algn="ctr">
              <a:spcBef>
                <a:spcPts val="0"/>
              </a:spcBef>
              <a:spcAft>
                <a:spcPts val="0"/>
              </a:spcAft>
              <a:buClr>
                <a:srgbClr val="4B3241"/>
              </a:buClr>
              <a:buSzPts val="3600"/>
              <a:buNone/>
              <a:defRPr sz="3600">
                <a:solidFill>
                  <a:srgbClr val="4B3241"/>
                </a:solidFill>
              </a:defRPr>
            </a:lvl9pPr>
          </a:lstStyle>
          <a:p/>
        </p:txBody>
      </p:sp>
      <p:sp>
        <p:nvSpPr>
          <p:cNvPr id="63" name="Google Shape;63;p1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64" name="Google Shape;64;p15"/>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5" name="Shape 65"/>
        <p:cNvGrpSpPr/>
        <p:nvPr/>
      </p:nvGrpSpPr>
      <p:grpSpPr>
        <a:xfrm>
          <a:off x="0" y="0"/>
          <a:ext cx="0" cy="0"/>
          <a:chOff x="0" y="0"/>
          <a:chExt cx="0" cy="0"/>
        </a:xfrm>
      </p:grpSpPr>
      <p:sp>
        <p:nvSpPr>
          <p:cNvPr id="66" name="Google Shape;66;p16"/>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67" name="Google Shape;67;p16"/>
          <p:cNvSpPr txBox="1"/>
          <p:nvPr>
            <p:ph idx="1" type="body"/>
          </p:nvPr>
        </p:nvSpPr>
        <p:spPr>
          <a:xfrm>
            <a:off x="458975" y="1259525"/>
            <a:ext cx="8226000" cy="315975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17500" lvl="4" marL="2286000">
              <a:spcBef>
                <a:spcPts val="800"/>
              </a:spcBef>
              <a:spcAft>
                <a:spcPts val="0"/>
              </a:spcAft>
              <a:buSzPts val="1400"/>
              <a:buChar char="–"/>
              <a:defRPr sz="1400"/>
            </a:lvl5pPr>
            <a:lvl6pPr indent="-317500" lvl="5" marL="2743200">
              <a:spcBef>
                <a:spcPts val="600"/>
              </a:spcBef>
              <a:spcAft>
                <a:spcPts val="0"/>
              </a:spcAft>
              <a:buSzPts val="1400"/>
              <a:buChar char="–"/>
              <a:defRPr/>
            </a:lvl6pPr>
            <a:lvl7pPr indent="-317500" lvl="6" marL="3200400">
              <a:spcBef>
                <a:spcPts val="600"/>
              </a:spcBef>
              <a:spcAft>
                <a:spcPts val="0"/>
              </a:spcAft>
              <a:buSzPts val="1400"/>
              <a:buChar char="–"/>
              <a:defRPr/>
            </a:lvl7pPr>
            <a:lvl8pPr indent="-317500" lvl="7" marL="3657600">
              <a:spcBef>
                <a:spcPts val="400"/>
              </a:spcBef>
              <a:spcAft>
                <a:spcPts val="0"/>
              </a:spcAft>
              <a:buSzPts val="1400"/>
              <a:buChar char="–"/>
              <a:defRPr/>
            </a:lvl8pPr>
            <a:lvl9pPr indent="-317500" lvl="8" marL="4114800">
              <a:spcBef>
                <a:spcPts val="400"/>
              </a:spcBef>
              <a:spcAft>
                <a:spcPts val="200"/>
              </a:spcAft>
              <a:buSzPts val="1400"/>
              <a:buChar char="–"/>
              <a:defRPr/>
            </a:lvl9pPr>
          </a:lstStyle>
          <a:p/>
        </p:txBody>
      </p:sp>
      <p:sp>
        <p:nvSpPr>
          <p:cNvPr id="68" name="Google Shape;68;p1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9" name="Shape 69"/>
        <p:cNvGrpSpPr/>
        <p:nvPr/>
      </p:nvGrpSpPr>
      <p:grpSpPr>
        <a:xfrm>
          <a:off x="0" y="0"/>
          <a:ext cx="0" cy="0"/>
          <a:chOff x="0" y="0"/>
          <a:chExt cx="0" cy="0"/>
        </a:xfrm>
      </p:grpSpPr>
      <p:sp>
        <p:nvSpPr>
          <p:cNvPr id="70" name="Google Shape;70;p17"/>
          <p:cNvSpPr txBox="1"/>
          <p:nvPr>
            <p:ph type="title"/>
          </p:nvPr>
        </p:nvSpPr>
        <p:spPr>
          <a:xfrm>
            <a:off x="458975" y="445025"/>
            <a:ext cx="39510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71" name="Google Shape;71;p17"/>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17500" lvl="4" marL="2286000">
              <a:spcBef>
                <a:spcPts val="800"/>
              </a:spcBef>
              <a:spcAft>
                <a:spcPts val="0"/>
              </a:spcAft>
              <a:buSzPts val="1400"/>
              <a:buChar char="–"/>
              <a:defRPr/>
            </a:lvl5pPr>
            <a:lvl6pPr indent="-317500" lvl="5" marL="2743200">
              <a:spcBef>
                <a:spcPts val="600"/>
              </a:spcBef>
              <a:spcAft>
                <a:spcPts val="0"/>
              </a:spcAft>
              <a:buSzPts val="1400"/>
              <a:buChar char="–"/>
              <a:defRPr/>
            </a:lvl6pPr>
            <a:lvl7pPr indent="-317500" lvl="6" marL="3200400">
              <a:spcBef>
                <a:spcPts val="600"/>
              </a:spcBef>
              <a:spcAft>
                <a:spcPts val="0"/>
              </a:spcAft>
              <a:buSzPts val="1400"/>
              <a:buChar char="–"/>
              <a:defRPr/>
            </a:lvl7pPr>
            <a:lvl8pPr indent="-317500" lvl="7" marL="3657600">
              <a:spcBef>
                <a:spcPts val="400"/>
              </a:spcBef>
              <a:spcAft>
                <a:spcPts val="0"/>
              </a:spcAft>
              <a:buSzPts val="1400"/>
              <a:buChar char="–"/>
              <a:defRPr/>
            </a:lvl8pPr>
            <a:lvl9pPr indent="-317500" lvl="8" marL="4114800">
              <a:spcBef>
                <a:spcPts val="400"/>
              </a:spcBef>
              <a:spcAft>
                <a:spcPts val="200"/>
              </a:spcAft>
              <a:buSzPts val="1400"/>
              <a:buChar char="–"/>
              <a:defRPr/>
            </a:lvl9pPr>
          </a:lstStyle>
          <a:p/>
        </p:txBody>
      </p:sp>
      <p:sp>
        <p:nvSpPr>
          <p:cNvPr id="72" name="Google Shape;72;p17"/>
          <p:cNvSpPr txBox="1"/>
          <p:nvPr>
            <p:ph idx="2" type="body"/>
          </p:nvPr>
        </p:nvSpPr>
        <p:spPr>
          <a:xfrm>
            <a:off x="4733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17500" lvl="4" marL="2286000">
              <a:spcBef>
                <a:spcPts val="800"/>
              </a:spcBef>
              <a:spcAft>
                <a:spcPts val="0"/>
              </a:spcAft>
              <a:buSzPts val="1400"/>
              <a:buChar char="–"/>
              <a:defRPr/>
            </a:lvl5pPr>
            <a:lvl6pPr indent="-317500" lvl="5" marL="2743200">
              <a:spcBef>
                <a:spcPts val="600"/>
              </a:spcBef>
              <a:spcAft>
                <a:spcPts val="0"/>
              </a:spcAft>
              <a:buSzPts val="1400"/>
              <a:buChar char="–"/>
              <a:defRPr/>
            </a:lvl6pPr>
            <a:lvl7pPr indent="-317500" lvl="6" marL="3200400">
              <a:spcBef>
                <a:spcPts val="600"/>
              </a:spcBef>
              <a:spcAft>
                <a:spcPts val="0"/>
              </a:spcAft>
              <a:buSzPts val="1400"/>
              <a:buChar char="–"/>
              <a:defRPr/>
            </a:lvl7pPr>
            <a:lvl8pPr indent="-317500" lvl="7" marL="3657600">
              <a:spcBef>
                <a:spcPts val="400"/>
              </a:spcBef>
              <a:spcAft>
                <a:spcPts val="0"/>
              </a:spcAft>
              <a:buSzPts val="1400"/>
              <a:buChar char="–"/>
              <a:defRPr/>
            </a:lvl8pPr>
            <a:lvl9pPr indent="-317500" lvl="8" marL="4114800">
              <a:spcBef>
                <a:spcPts val="400"/>
              </a:spcBef>
              <a:spcAft>
                <a:spcPts val="200"/>
              </a:spcAft>
              <a:buSzPts val="1400"/>
              <a:buChar char="–"/>
              <a:defRPr/>
            </a:lvl9pPr>
          </a:lstStyle>
          <a:p/>
        </p:txBody>
      </p:sp>
      <p:sp>
        <p:nvSpPr>
          <p:cNvPr id="73" name="Google Shape;73;p1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4" name="Google Shape;74;p17"/>
          <p:cNvSpPr txBox="1"/>
          <p:nvPr>
            <p:ph idx="3" type="title"/>
          </p:nvPr>
        </p:nvSpPr>
        <p:spPr>
          <a:xfrm>
            <a:off x="4733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5" name="Shape 75"/>
        <p:cNvGrpSpPr/>
        <p:nvPr/>
      </p:nvGrpSpPr>
      <p:grpSpPr>
        <a:xfrm>
          <a:off x="0" y="0"/>
          <a:ext cx="0" cy="0"/>
          <a:chOff x="0" y="0"/>
          <a:chExt cx="0" cy="0"/>
        </a:xfrm>
      </p:grpSpPr>
      <p:sp>
        <p:nvSpPr>
          <p:cNvPr id="76" name="Google Shape;76;p18"/>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77" name="Google Shape;77;p1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78" name="Shape 78"/>
        <p:cNvGrpSpPr/>
        <p:nvPr/>
      </p:nvGrpSpPr>
      <p:grpSpPr>
        <a:xfrm>
          <a:off x="0" y="0"/>
          <a:ext cx="0" cy="0"/>
          <a:chOff x="0" y="0"/>
          <a:chExt cx="0" cy="0"/>
        </a:xfrm>
      </p:grpSpPr>
      <p:sp>
        <p:nvSpPr>
          <p:cNvPr id="79" name="Google Shape;79;p19"/>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0" name="Google Shape;80;p1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81" name="Google Shape;81;p19"/>
          <p:cNvSpPr txBox="1"/>
          <p:nvPr>
            <p:ph idx="1" type="subTitle"/>
          </p:nvPr>
        </p:nvSpPr>
        <p:spPr>
          <a:xfrm>
            <a:off x="458975" y="1882125"/>
            <a:ext cx="2585400" cy="453300"/>
          </a:xfrm>
          <a:prstGeom prst="rect">
            <a:avLst/>
          </a:prstGeom>
          <a:solidFill>
            <a:schemeClr val="accent1"/>
          </a:solidFill>
        </p:spPr>
        <p:txBody>
          <a:bodyPr anchorCtr="0" anchor="t" bIns="91425" lIns="91425" spcFirstLastPara="1" rIns="91425" wrap="square" tIns="9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82" name="Google Shape;82;p19"/>
          <p:cNvSpPr txBox="1"/>
          <p:nvPr>
            <p:ph idx="2" type="body"/>
          </p:nvPr>
        </p:nvSpPr>
        <p:spPr>
          <a:xfrm>
            <a:off x="45897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a:lnSpc>
                <a:spcPct val="115000"/>
              </a:lnSpc>
              <a:spcBef>
                <a:spcPts val="0"/>
              </a:spcBef>
              <a:spcAft>
                <a:spcPts val="0"/>
              </a:spcAft>
              <a:buSzPts val="1400"/>
              <a:buChar char="●"/>
              <a:defRPr sz="1400"/>
            </a:lvl1pPr>
            <a:lvl2pPr indent="-317500" lvl="1" marL="914400">
              <a:lnSpc>
                <a:spcPct val="115000"/>
              </a:lnSpc>
              <a:spcBef>
                <a:spcPts val="600"/>
              </a:spcBef>
              <a:spcAft>
                <a:spcPts val="0"/>
              </a:spcAft>
              <a:buSzPts val="1400"/>
              <a:buChar char="–"/>
              <a:defRPr sz="1400"/>
            </a:lvl2pPr>
            <a:lvl3pPr indent="-317500" lvl="2" marL="1371600">
              <a:lnSpc>
                <a:spcPct val="115000"/>
              </a:lnSpc>
              <a:spcBef>
                <a:spcPts val="600"/>
              </a:spcBef>
              <a:spcAft>
                <a:spcPts val="0"/>
              </a:spcAft>
              <a:buSzPts val="1400"/>
              <a:buChar char="–"/>
              <a:defRPr/>
            </a:lvl3pPr>
            <a:lvl4pPr indent="-317500" lvl="3" marL="1828800">
              <a:lnSpc>
                <a:spcPct val="115000"/>
              </a:lnSpc>
              <a:spcBef>
                <a:spcPts val="600"/>
              </a:spcBef>
              <a:spcAft>
                <a:spcPts val="0"/>
              </a:spcAft>
              <a:buSzPts val="1400"/>
              <a:buChar char="–"/>
              <a:defRPr/>
            </a:lvl4pPr>
            <a:lvl5pPr indent="-317500" lvl="4" marL="2286000">
              <a:lnSpc>
                <a:spcPct val="115000"/>
              </a:lnSpc>
              <a:spcBef>
                <a:spcPts val="600"/>
              </a:spcBef>
              <a:spcAft>
                <a:spcPts val="0"/>
              </a:spcAft>
              <a:buSzPts val="1400"/>
              <a:buChar char="–"/>
              <a:defRPr/>
            </a:lvl5pPr>
            <a:lvl6pPr indent="-317500" lvl="5" marL="2743200">
              <a:lnSpc>
                <a:spcPct val="115000"/>
              </a:lnSpc>
              <a:spcBef>
                <a:spcPts val="600"/>
              </a:spcBef>
              <a:spcAft>
                <a:spcPts val="0"/>
              </a:spcAft>
              <a:buSzPts val="1400"/>
              <a:buChar char="–"/>
              <a:defRPr/>
            </a:lvl6pPr>
            <a:lvl7pPr indent="-317500" lvl="6" marL="3200400">
              <a:lnSpc>
                <a:spcPct val="115000"/>
              </a:lnSpc>
              <a:spcBef>
                <a:spcPts val="600"/>
              </a:spcBef>
              <a:spcAft>
                <a:spcPts val="0"/>
              </a:spcAft>
              <a:buSzPts val="1400"/>
              <a:buChar char="–"/>
              <a:defRPr/>
            </a:lvl7pPr>
            <a:lvl8pPr indent="-317500" lvl="7" marL="3657600">
              <a:lnSpc>
                <a:spcPct val="115000"/>
              </a:lnSpc>
              <a:spcBef>
                <a:spcPts val="600"/>
              </a:spcBef>
              <a:spcAft>
                <a:spcPts val="0"/>
              </a:spcAft>
              <a:buSzPts val="1400"/>
              <a:buChar char="–"/>
              <a:defRPr/>
            </a:lvl8pPr>
            <a:lvl9pPr indent="-317500" lvl="8" marL="4114800">
              <a:lnSpc>
                <a:spcPct val="115000"/>
              </a:lnSpc>
              <a:spcBef>
                <a:spcPts val="600"/>
              </a:spcBef>
              <a:spcAft>
                <a:spcPts val="600"/>
              </a:spcAft>
              <a:buSzPts val="1400"/>
              <a:buChar char="–"/>
              <a:defRPr/>
            </a:lvl9pPr>
          </a:lstStyle>
          <a:p/>
        </p:txBody>
      </p:sp>
      <p:sp>
        <p:nvSpPr>
          <p:cNvPr id="83" name="Google Shape;83;p19"/>
          <p:cNvSpPr txBox="1"/>
          <p:nvPr>
            <p:ph idx="3" type="subTitle"/>
          </p:nvPr>
        </p:nvSpPr>
        <p:spPr>
          <a:xfrm>
            <a:off x="3279300"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4" name="Google Shape;84;p19"/>
          <p:cNvSpPr txBox="1"/>
          <p:nvPr>
            <p:ph idx="4" type="body"/>
          </p:nvPr>
        </p:nvSpPr>
        <p:spPr>
          <a:xfrm>
            <a:off x="3279300"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
        <p:nvSpPr>
          <p:cNvPr id="85" name="Google Shape;85;p19"/>
          <p:cNvSpPr txBox="1"/>
          <p:nvPr>
            <p:ph idx="5" type="subTitle"/>
          </p:nvPr>
        </p:nvSpPr>
        <p:spPr>
          <a:xfrm>
            <a:off x="609962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6" name="Google Shape;86;p19"/>
          <p:cNvSpPr txBox="1"/>
          <p:nvPr>
            <p:ph idx="6" type="body"/>
          </p:nvPr>
        </p:nvSpPr>
        <p:spPr>
          <a:xfrm>
            <a:off x="609962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87" name="Shape 87"/>
        <p:cNvGrpSpPr/>
        <p:nvPr/>
      </p:nvGrpSpPr>
      <p:grpSpPr>
        <a:xfrm>
          <a:off x="0" y="0"/>
          <a:ext cx="0" cy="0"/>
          <a:chOff x="0" y="0"/>
          <a:chExt cx="0" cy="0"/>
        </a:xfrm>
      </p:grpSpPr>
      <p:sp>
        <p:nvSpPr>
          <p:cNvPr id="88" name="Google Shape;88;p20"/>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9" name="Google Shape;89;p20"/>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0" name="Google Shape;90;p20"/>
          <p:cNvSpPr txBox="1"/>
          <p:nvPr>
            <p:ph idx="2" type="subTitle"/>
          </p:nvPr>
        </p:nvSpPr>
        <p:spPr>
          <a:xfrm>
            <a:off x="5555725" y="2671200"/>
            <a:ext cx="3129300" cy="3945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1" name="Google Shape;91;p20"/>
          <p:cNvSpPr txBox="1"/>
          <p:nvPr>
            <p:ph idx="3" type="body"/>
          </p:nvPr>
        </p:nvSpPr>
        <p:spPr>
          <a:xfrm>
            <a:off x="458975" y="2070075"/>
            <a:ext cx="3951000" cy="5265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17500" lvl="4" marL="2286000">
              <a:spcBef>
                <a:spcPts val="800"/>
              </a:spcBef>
              <a:spcAft>
                <a:spcPts val="0"/>
              </a:spcAft>
              <a:buSzPts val="1400"/>
              <a:buChar char="–"/>
              <a:defRPr/>
            </a:lvl5pPr>
            <a:lvl6pPr indent="-317500" lvl="5" marL="2743200">
              <a:spcBef>
                <a:spcPts val="600"/>
              </a:spcBef>
              <a:spcAft>
                <a:spcPts val="0"/>
              </a:spcAft>
              <a:buSzPts val="1400"/>
              <a:buChar char="–"/>
              <a:defRPr/>
            </a:lvl6pPr>
            <a:lvl7pPr indent="-317500" lvl="6" marL="3200400">
              <a:spcBef>
                <a:spcPts val="600"/>
              </a:spcBef>
              <a:spcAft>
                <a:spcPts val="0"/>
              </a:spcAft>
              <a:buSzPts val="1400"/>
              <a:buChar char="–"/>
              <a:defRPr/>
            </a:lvl7pPr>
            <a:lvl8pPr indent="-317500" lvl="7" marL="3657600">
              <a:spcBef>
                <a:spcPts val="400"/>
              </a:spcBef>
              <a:spcAft>
                <a:spcPts val="0"/>
              </a:spcAft>
              <a:buSzPts val="1400"/>
              <a:buChar char="–"/>
              <a:defRPr/>
            </a:lvl8pPr>
            <a:lvl9pPr indent="-317500" lvl="8" marL="4114800">
              <a:spcBef>
                <a:spcPts val="400"/>
              </a:spcBef>
              <a:spcAft>
                <a:spcPts val="200"/>
              </a:spcAft>
              <a:buSzPts val="1400"/>
              <a:buChar char="–"/>
              <a:defRPr/>
            </a:lvl9pPr>
          </a:lstStyle>
          <a:p/>
        </p:txBody>
      </p:sp>
      <p:sp>
        <p:nvSpPr>
          <p:cNvPr id="92" name="Google Shape;92;p20"/>
          <p:cNvSpPr txBox="1"/>
          <p:nvPr>
            <p:ph idx="4" type="subTitle"/>
          </p:nvPr>
        </p:nvSpPr>
        <p:spPr>
          <a:xfrm>
            <a:off x="458975" y="267120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3" name="Google Shape;93;p20"/>
          <p:cNvSpPr txBox="1"/>
          <p:nvPr>
            <p:ph idx="5" type="body"/>
          </p:nvPr>
        </p:nvSpPr>
        <p:spPr>
          <a:xfrm>
            <a:off x="458975" y="330312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94" name="Google Shape;94;p20"/>
          <p:cNvSpPr txBox="1"/>
          <p:nvPr>
            <p:ph idx="6" type="subTitle"/>
          </p:nvPr>
        </p:nvSpPr>
        <p:spPr>
          <a:xfrm>
            <a:off x="5555725" y="3177725"/>
            <a:ext cx="3129300" cy="3945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5" name="Google Shape;95;p20"/>
          <p:cNvSpPr txBox="1"/>
          <p:nvPr>
            <p:ph idx="7" type="subTitle"/>
          </p:nvPr>
        </p:nvSpPr>
        <p:spPr>
          <a:xfrm>
            <a:off x="5555725" y="3684250"/>
            <a:ext cx="3129300" cy="3945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6" name="Google Shape;96;p2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97" name="Shape 97"/>
        <p:cNvGrpSpPr/>
        <p:nvPr/>
      </p:nvGrpSpPr>
      <p:grpSpPr>
        <a:xfrm>
          <a:off x="0" y="0"/>
          <a:ext cx="0" cy="0"/>
          <a:chOff x="0" y="0"/>
          <a:chExt cx="0" cy="0"/>
        </a:xfrm>
      </p:grpSpPr>
      <p:sp>
        <p:nvSpPr>
          <p:cNvPr id="98" name="Google Shape;98;p21"/>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99" name="Google Shape;99;p21"/>
          <p:cNvSpPr txBox="1"/>
          <p:nvPr>
            <p:ph idx="1" type="subTitle"/>
          </p:nvPr>
        </p:nvSpPr>
        <p:spPr>
          <a:xfrm>
            <a:off x="458975" y="1438150"/>
            <a:ext cx="3128400" cy="4533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0" name="Google Shape;100;p21"/>
          <p:cNvSpPr txBox="1"/>
          <p:nvPr>
            <p:ph idx="2" type="body"/>
          </p:nvPr>
        </p:nvSpPr>
        <p:spPr>
          <a:xfrm>
            <a:off x="458975"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1" name="Google Shape;101;p21"/>
          <p:cNvSpPr txBox="1"/>
          <p:nvPr>
            <p:ph idx="3" type="subTitle"/>
          </p:nvPr>
        </p:nvSpPr>
        <p:spPr>
          <a:xfrm>
            <a:off x="4734000" y="1438150"/>
            <a:ext cx="3128400" cy="4533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2" name="Google Shape;102;p21"/>
          <p:cNvSpPr txBox="1"/>
          <p:nvPr>
            <p:ph idx="4" type="body"/>
          </p:nvPr>
        </p:nvSpPr>
        <p:spPr>
          <a:xfrm>
            <a:off x="4734000"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3" name="Google Shape;103;p21"/>
          <p:cNvSpPr txBox="1"/>
          <p:nvPr>
            <p:ph idx="5" type="subTitle"/>
          </p:nvPr>
        </p:nvSpPr>
        <p:spPr>
          <a:xfrm>
            <a:off x="458975" y="2952375"/>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4" name="Google Shape;104;p21"/>
          <p:cNvSpPr txBox="1"/>
          <p:nvPr>
            <p:ph idx="6" type="body"/>
          </p:nvPr>
        </p:nvSpPr>
        <p:spPr>
          <a:xfrm>
            <a:off x="458975"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5" name="Google Shape;105;p21"/>
          <p:cNvSpPr txBox="1"/>
          <p:nvPr>
            <p:ph idx="7" type="subTitle"/>
          </p:nvPr>
        </p:nvSpPr>
        <p:spPr>
          <a:xfrm>
            <a:off x="4734000" y="2952375"/>
            <a:ext cx="3128400" cy="4533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6" name="Google Shape;106;p21"/>
          <p:cNvSpPr txBox="1"/>
          <p:nvPr>
            <p:ph idx="8" type="body"/>
          </p:nvPr>
        </p:nvSpPr>
        <p:spPr>
          <a:xfrm>
            <a:off x="4734000"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7" name="Google Shape;107;p21"/>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8" name="Shape 108"/>
        <p:cNvGrpSpPr/>
        <p:nvPr/>
      </p:nvGrpSpPr>
      <p:grpSpPr>
        <a:xfrm>
          <a:off x="0" y="0"/>
          <a:ext cx="0" cy="0"/>
          <a:chOff x="0" y="0"/>
          <a:chExt cx="0" cy="0"/>
        </a:xfrm>
      </p:grpSpPr>
      <p:sp>
        <p:nvSpPr>
          <p:cNvPr id="109" name="Google Shape;109;p22"/>
          <p:cNvSpPr txBox="1"/>
          <p:nvPr>
            <p:ph type="title"/>
          </p:nvPr>
        </p:nvSpPr>
        <p:spPr>
          <a:xfrm>
            <a:off x="458975" y="446400"/>
            <a:ext cx="3951000" cy="8136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110" name="Google Shape;110;p22"/>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17500" lvl="4" marL="2286000">
              <a:spcBef>
                <a:spcPts val="800"/>
              </a:spcBef>
              <a:spcAft>
                <a:spcPts val="0"/>
              </a:spcAft>
              <a:buSzPts val="1400"/>
              <a:buChar char="–"/>
              <a:defRPr/>
            </a:lvl5pPr>
            <a:lvl6pPr indent="-317500" lvl="5" marL="2743200">
              <a:spcBef>
                <a:spcPts val="600"/>
              </a:spcBef>
              <a:spcAft>
                <a:spcPts val="0"/>
              </a:spcAft>
              <a:buSzPts val="1400"/>
              <a:buChar char="–"/>
              <a:defRPr/>
            </a:lvl6pPr>
            <a:lvl7pPr indent="-317500" lvl="6" marL="3200400">
              <a:spcBef>
                <a:spcPts val="600"/>
              </a:spcBef>
              <a:spcAft>
                <a:spcPts val="0"/>
              </a:spcAft>
              <a:buSzPts val="1400"/>
              <a:buChar char="–"/>
              <a:defRPr/>
            </a:lvl7pPr>
            <a:lvl8pPr indent="-317500" lvl="7" marL="3657600">
              <a:spcBef>
                <a:spcPts val="400"/>
              </a:spcBef>
              <a:spcAft>
                <a:spcPts val="0"/>
              </a:spcAft>
              <a:buSzPts val="1400"/>
              <a:buChar char="–"/>
              <a:defRPr/>
            </a:lvl8pPr>
            <a:lvl9pPr indent="-317500" lvl="8" marL="4114800">
              <a:spcBef>
                <a:spcPts val="400"/>
              </a:spcBef>
              <a:spcAft>
                <a:spcPts val="200"/>
              </a:spcAft>
              <a:buSzPts val="1400"/>
              <a:buChar char="–"/>
              <a:defRPr/>
            </a:lvl9pPr>
          </a:lstStyle>
          <a:p/>
        </p:txBody>
      </p:sp>
      <p:sp>
        <p:nvSpPr>
          <p:cNvPr id="111" name="Google Shape;111;p22"/>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112" name="Shape 112"/>
        <p:cNvGrpSpPr/>
        <p:nvPr/>
      </p:nvGrpSpPr>
      <p:grpSpPr>
        <a:xfrm>
          <a:off x="0" y="0"/>
          <a:ext cx="0" cy="0"/>
          <a:chOff x="0" y="0"/>
          <a:chExt cx="0" cy="0"/>
        </a:xfrm>
      </p:grpSpPr>
      <p:sp>
        <p:nvSpPr>
          <p:cNvPr id="113" name="Google Shape;113;p23"/>
          <p:cNvSpPr txBox="1"/>
          <p:nvPr>
            <p:ph type="title"/>
          </p:nvPr>
        </p:nvSpPr>
        <p:spPr>
          <a:xfrm>
            <a:off x="490250" y="1099725"/>
            <a:ext cx="8194800" cy="34413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3600"/>
              <a:buFont typeface="Montserrat SemiBold"/>
              <a:buNone/>
              <a:defRPr b="0" i="1" sz="36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9pPr>
          </a:lstStyle>
          <a:p/>
        </p:txBody>
      </p:sp>
      <p:sp>
        <p:nvSpPr>
          <p:cNvPr id="114" name="Google Shape;114;p23"/>
          <p:cNvSpPr txBox="1"/>
          <p:nvPr>
            <p:ph idx="1" type="subTitle"/>
          </p:nvPr>
        </p:nvSpPr>
        <p:spPr>
          <a:xfrm>
            <a:off x="474525" y="3969500"/>
            <a:ext cx="3935400" cy="954000"/>
          </a:xfrm>
          <a:prstGeom prst="rect">
            <a:avLst/>
          </a:prstGeom>
        </p:spPr>
        <p:txBody>
          <a:bodyPr anchorCtr="0" anchor="b" bIns="0" lIns="0" spcFirstLastPara="1" rIns="0" wrap="square" tIns="0">
            <a:noAutofit/>
          </a:bodyPr>
          <a:lstStyle>
            <a:lvl1pPr lvl="0">
              <a:lnSpc>
                <a:spcPct val="140000"/>
              </a:lnSpc>
              <a:spcBef>
                <a:spcPts val="1000"/>
              </a:spcBef>
              <a:spcAft>
                <a:spcPts val="0"/>
              </a:spcAft>
              <a:buNone/>
              <a:defRPr sz="14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1000"/>
              </a:spcBef>
              <a:spcAft>
                <a:spcPts val="0"/>
              </a:spcAft>
              <a:buNone/>
              <a:defRPr>
                <a:solidFill>
                  <a:srgbClr val="4B3241"/>
                </a:solidFill>
              </a:defRPr>
            </a:lvl3pPr>
            <a:lvl4pPr lvl="3">
              <a:spcBef>
                <a:spcPts val="1000"/>
              </a:spcBef>
              <a:spcAft>
                <a:spcPts val="0"/>
              </a:spcAft>
              <a:buNone/>
              <a:defRPr>
                <a:solidFill>
                  <a:srgbClr val="4B3241"/>
                </a:solidFill>
              </a:defRPr>
            </a:lvl4pPr>
            <a:lvl5pPr lvl="4">
              <a:spcBef>
                <a:spcPts val="1000"/>
              </a:spcBef>
              <a:spcAft>
                <a:spcPts val="0"/>
              </a:spcAft>
              <a:buNone/>
              <a:defRPr>
                <a:solidFill>
                  <a:srgbClr val="4B3241"/>
                </a:solidFill>
              </a:defRPr>
            </a:lvl5pPr>
            <a:lvl6pPr lvl="5">
              <a:spcBef>
                <a:spcPts val="1000"/>
              </a:spcBef>
              <a:spcAft>
                <a:spcPts val="0"/>
              </a:spcAft>
              <a:buNone/>
              <a:defRPr>
                <a:solidFill>
                  <a:srgbClr val="4B3241"/>
                </a:solidFill>
              </a:defRPr>
            </a:lvl6pPr>
            <a:lvl7pPr lvl="6">
              <a:spcBef>
                <a:spcPts val="1000"/>
              </a:spcBef>
              <a:spcAft>
                <a:spcPts val="0"/>
              </a:spcAft>
              <a:buNone/>
              <a:defRPr>
                <a:solidFill>
                  <a:srgbClr val="4B3241"/>
                </a:solidFill>
              </a:defRPr>
            </a:lvl7pPr>
            <a:lvl8pPr lvl="7">
              <a:spcBef>
                <a:spcPts val="1000"/>
              </a:spcBef>
              <a:spcAft>
                <a:spcPts val="0"/>
              </a:spcAft>
              <a:buNone/>
              <a:defRPr>
                <a:solidFill>
                  <a:srgbClr val="4B3241"/>
                </a:solidFill>
              </a:defRPr>
            </a:lvl8pPr>
            <a:lvl9pPr lvl="8">
              <a:spcBef>
                <a:spcPts val="1000"/>
              </a:spcBef>
              <a:spcAft>
                <a:spcPts val="1000"/>
              </a:spcAft>
              <a:buNone/>
              <a:defRPr>
                <a:solidFill>
                  <a:srgbClr val="4B3241"/>
                </a:solidFill>
              </a:defRPr>
            </a:lvl9pPr>
          </a:lstStyle>
          <a:p/>
        </p:txBody>
      </p:sp>
      <p:pic>
        <p:nvPicPr>
          <p:cNvPr id="115" name="Google Shape;115;p23"/>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16" name="Shape 116"/>
        <p:cNvGrpSpPr/>
        <p:nvPr/>
      </p:nvGrpSpPr>
      <p:grpSpPr>
        <a:xfrm>
          <a:off x="0" y="0"/>
          <a:ext cx="0" cy="0"/>
          <a:chOff x="0" y="0"/>
          <a:chExt cx="0" cy="0"/>
        </a:xfrm>
      </p:grpSpPr>
      <p:sp>
        <p:nvSpPr>
          <p:cNvPr id="117" name="Google Shape;117;p24"/>
          <p:cNvSpPr txBox="1"/>
          <p:nvPr>
            <p:ph idx="1" type="body"/>
          </p:nvPr>
        </p:nvSpPr>
        <p:spPr>
          <a:xfrm>
            <a:off x="468000" y="4626000"/>
            <a:ext cx="3942000" cy="3204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800"/>
              <a:buNone/>
              <a:defRPr sz="800"/>
            </a:lvl1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8" name="Shape 118"/>
        <p:cNvGrpSpPr/>
        <p:nvPr/>
      </p:nvGrpSpPr>
      <p:grpSpPr>
        <a:xfrm>
          <a:off x="0" y="0"/>
          <a:ext cx="0" cy="0"/>
          <a:chOff x="0" y="0"/>
          <a:chExt cx="0" cy="0"/>
        </a:xfrm>
      </p:grpSpPr>
      <p:sp>
        <p:nvSpPr>
          <p:cNvPr id="119" name="Google Shape;119;p2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 Type="http://schemas.openxmlformats.org/officeDocument/2006/relationships/image" Target="../media/image2.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2.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458975" y="445025"/>
            <a:ext cx="6600600" cy="8145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2200"/>
              <a:buFont typeface="Montserrat"/>
              <a:buNone/>
              <a:defRPr b="1" sz="2200">
                <a:latin typeface="Montserrat"/>
                <a:ea typeface="Montserrat"/>
                <a:cs typeface="Montserrat"/>
                <a:sym typeface="Montserrat"/>
              </a:defRPr>
            </a:lvl1pPr>
            <a:lvl2pPr lvl="1">
              <a:spcBef>
                <a:spcPts val="0"/>
              </a:spcBef>
              <a:spcAft>
                <a:spcPts val="0"/>
              </a:spcAft>
              <a:buSzPts val="2800"/>
              <a:buFont typeface="Montserrat Medium"/>
              <a:buNone/>
              <a:defRPr sz="2800">
                <a:latin typeface="Montserrat Medium"/>
                <a:ea typeface="Montserrat Medium"/>
                <a:cs typeface="Montserrat Medium"/>
                <a:sym typeface="Montserrat Medium"/>
              </a:defRPr>
            </a:lvl2pPr>
            <a:lvl3pPr lvl="2">
              <a:spcBef>
                <a:spcPts val="0"/>
              </a:spcBef>
              <a:spcAft>
                <a:spcPts val="0"/>
              </a:spcAft>
              <a:buSzPts val="2800"/>
              <a:buFont typeface="Montserrat Medium"/>
              <a:buNone/>
              <a:defRPr sz="2800">
                <a:latin typeface="Montserrat Medium"/>
                <a:ea typeface="Montserrat Medium"/>
                <a:cs typeface="Montserrat Medium"/>
                <a:sym typeface="Montserrat Medium"/>
              </a:defRPr>
            </a:lvl3pPr>
            <a:lvl4pPr lvl="3">
              <a:spcBef>
                <a:spcPts val="0"/>
              </a:spcBef>
              <a:spcAft>
                <a:spcPts val="0"/>
              </a:spcAft>
              <a:buSzPts val="2800"/>
              <a:buFont typeface="Montserrat Medium"/>
              <a:buNone/>
              <a:defRPr sz="2800">
                <a:latin typeface="Montserrat Medium"/>
                <a:ea typeface="Montserrat Medium"/>
                <a:cs typeface="Montserrat Medium"/>
                <a:sym typeface="Montserrat Medium"/>
              </a:defRPr>
            </a:lvl4pPr>
            <a:lvl5pPr lvl="4">
              <a:spcBef>
                <a:spcPts val="0"/>
              </a:spcBef>
              <a:spcAft>
                <a:spcPts val="0"/>
              </a:spcAft>
              <a:buSzPts val="2800"/>
              <a:buFont typeface="Montserrat Medium"/>
              <a:buNone/>
              <a:defRPr sz="2800">
                <a:latin typeface="Montserrat Medium"/>
                <a:ea typeface="Montserrat Medium"/>
                <a:cs typeface="Montserrat Medium"/>
                <a:sym typeface="Montserrat Medium"/>
              </a:defRPr>
            </a:lvl5pPr>
            <a:lvl6pPr lvl="5">
              <a:spcBef>
                <a:spcPts val="0"/>
              </a:spcBef>
              <a:spcAft>
                <a:spcPts val="0"/>
              </a:spcAft>
              <a:buSzPts val="2800"/>
              <a:buFont typeface="Montserrat Medium"/>
              <a:buNone/>
              <a:defRPr sz="2800">
                <a:latin typeface="Montserrat Medium"/>
                <a:ea typeface="Montserrat Medium"/>
                <a:cs typeface="Montserrat Medium"/>
                <a:sym typeface="Montserrat Medium"/>
              </a:defRPr>
            </a:lvl6pPr>
            <a:lvl7pPr lvl="6">
              <a:spcBef>
                <a:spcPts val="0"/>
              </a:spcBef>
              <a:spcAft>
                <a:spcPts val="0"/>
              </a:spcAft>
              <a:buSzPts val="2800"/>
              <a:buFont typeface="Montserrat Medium"/>
              <a:buNone/>
              <a:defRPr sz="2800">
                <a:latin typeface="Montserrat Medium"/>
                <a:ea typeface="Montserrat Medium"/>
                <a:cs typeface="Montserrat Medium"/>
                <a:sym typeface="Montserrat Medium"/>
              </a:defRPr>
            </a:lvl7pPr>
            <a:lvl8pPr lvl="7">
              <a:spcBef>
                <a:spcPts val="0"/>
              </a:spcBef>
              <a:spcAft>
                <a:spcPts val="0"/>
              </a:spcAft>
              <a:buSzPts val="2800"/>
              <a:buFont typeface="Montserrat Medium"/>
              <a:buNone/>
              <a:defRPr sz="2800">
                <a:latin typeface="Montserrat Medium"/>
                <a:ea typeface="Montserrat Medium"/>
                <a:cs typeface="Montserrat Medium"/>
                <a:sym typeface="Montserrat Medium"/>
              </a:defRPr>
            </a:lvl8pPr>
            <a:lvl9pPr lvl="8">
              <a:spcBef>
                <a:spcPts val="0"/>
              </a:spcBef>
              <a:spcAft>
                <a:spcPts val="0"/>
              </a:spcAft>
              <a:buSzPts val="2800"/>
              <a:buFont typeface="Montserrat Medium"/>
              <a:buNone/>
              <a:defRPr sz="2800">
                <a:latin typeface="Montserrat Medium"/>
                <a:ea typeface="Montserrat Medium"/>
                <a:cs typeface="Montserrat Medium"/>
                <a:sym typeface="Montserrat Medium"/>
              </a:defRPr>
            </a:lvl9pPr>
          </a:lstStyle>
          <a:p/>
        </p:txBody>
      </p:sp>
      <p:sp>
        <p:nvSpPr>
          <p:cNvPr id="52" name="Google Shape;52;p13"/>
          <p:cNvSpPr txBox="1"/>
          <p:nvPr>
            <p:ph idx="1" type="body"/>
          </p:nvPr>
        </p:nvSpPr>
        <p:spPr>
          <a:xfrm>
            <a:off x="458975" y="1259525"/>
            <a:ext cx="8226000" cy="3159750"/>
          </a:xfrm>
          <a:prstGeom prst="rect">
            <a:avLst/>
          </a:prstGeom>
          <a:noFill/>
          <a:ln>
            <a:noFill/>
          </a:ln>
        </p:spPr>
        <p:txBody>
          <a:bodyPr anchorCtr="0" anchor="t" bIns="0" lIns="0" spcFirstLastPara="1" rIns="0" wrap="square" tIns="0">
            <a:noAutofit/>
          </a:bodyPr>
          <a:lstStyle>
            <a:lvl1pPr indent="-330200" lvl="0" marL="457200">
              <a:lnSpc>
                <a:spcPct val="130000"/>
              </a:lnSpc>
              <a:spcBef>
                <a:spcPts val="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1pPr>
            <a:lvl2pPr indent="-330200" lvl="1" marL="914400">
              <a:lnSpc>
                <a:spcPct val="130000"/>
              </a:lnSpc>
              <a:spcBef>
                <a:spcPts val="100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2pPr>
            <a:lvl3pPr indent="-317500" lvl="2" marL="1371600">
              <a:lnSpc>
                <a:spcPct val="130000"/>
              </a:lnSpc>
              <a:spcBef>
                <a:spcPts val="10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3pPr>
            <a:lvl4pPr indent="-317500" lvl="3" marL="182880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4pPr>
            <a:lvl5pPr indent="-317500" lvl="4" marL="228600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5pPr>
            <a:lvl6pPr indent="-317500" lvl="5" marL="274320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6pPr>
            <a:lvl7pPr indent="-317500" lvl="6" marL="320040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7pPr>
            <a:lvl8pPr indent="-317500" lvl="7" marL="3657600">
              <a:lnSpc>
                <a:spcPct val="130000"/>
              </a:lnSpc>
              <a:spcBef>
                <a:spcPts val="4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8pPr>
            <a:lvl9pPr indent="-317500" lvl="8" marL="4114800">
              <a:lnSpc>
                <a:spcPct val="130000"/>
              </a:lnSpc>
              <a:spcBef>
                <a:spcPts val="400"/>
              </a:spcBef>
              <a:spcAft>
                <a:spcPts val="200"/>
              </a:spcAft>
              <a:buClr>
                <a:schemeClr val="dk2"/>
              </a:buClr>
              <a:buSzPts val="1400"/>
              <a:buFont typeface="Montserrat"/>
              <a:buChar char="–"/>
              <a:defRPr sz="1400">
                <a:solidFill>
                  <a:schemeClr val="dk2"/>
                </a:solidFill>
                <a:latin typeface="Montserrat"/>
                <a:ea typeface="Montserrat"/>
                <a:cs typeface="Montserrat"/>
                <a:sym typeface="Montserrat"/>
              </a:defRPr>
            </a:lvl9pPr>
          </a:lstStyle>
          <a:p/>
        </p:txBody>
      </p:sp>
      <p:sp>
        <p:nvSpPr>
          <p:cNvPr id="53" name="Google Shape;53;p13"/>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54" name="Google Shape;54;p13"/>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6"/>
          <p:cNvSpPr txBox="1"/>
          <p:nvPr>
            <p:ph idx="4294967295" type="ctrTitle"/>
          </p:nvPr>
        </p:nvSpPr>
        <p:spPr>
          <a:xfrm>
            <a:off x="458975" y="1438150"/>
            <a:ext cx="8226000" cy="1861500"/>
          </a:xfrm>
          <a:prstGeom prst="rect">
            <a:avLst/>
          </a:prstGeom>
        </p:spPr>
        <p:txBody>
          <a:bodyPr anchorCtr="0" anchor="t" bIns="45725" lIns="45725" spcFirstLastPara="1" rIns="45725" wrap="square" tIns="45725">
            <a:noAutofit/>
          </a:bodyPr>
          <a:lstStyle/>
          <a:p>
            <a:pPr indent="0" lvl="0" marL="0" marR="0" rtl="0" algn="l">
              <a:lnSpc>
                <a:spcPct val="115000"/>
              </a:lnSpc>
              <a:spcBef>
                <a:spcPts val="0"/>
              </a:spcBef>
              <a:spcAft>
                <a:spcPts val="0"/>
              </a:spcAft>
              <a:buNone/>
            </a:pPr>
            <a:r>
              <a:rPr lang="en-GB">
                <a:solidFill>
                  <a:srgbClr val="434343"/>
                </a:solidFill>
              </a:rPr>
              <a:t>Worksheet:</a:t>
            </a:r>
            <a:endParaRPr>
              <a:solidFill>
                <a:srgbClr val="434343"/>
              </a:solidFill>
            </a:endParaRPr>
          </a:p>
          <a:p>
            <a:pPr indent="0" lvl="0" marL="0" rtl="0" algn="l">
              <a:spcBef>
                <a:spcPts val="600"/>
              </a:spcBef>
              <a:spcAft>
                <a:spcPts val="0"/>
              </a:spcAft>
              <a:buNone/>
            </a:pPr>
            <a:r>
              <a:rPr b="1" lang="en-GB">
                <a:solidFill>
                  <a:schemeClr val="dk2"/>
                </a:solidFill>
                <a:latin typeface="Montserrat"/>
                <a:ea typeface="Montserrat"/>
                <a:cs typeface="Montserrat"/>
                <a:sym typeface="Montserrat"/>
              </a:rPr>
              <a:t>How quickly did ideas about causes of disease change and why did ideas change over time?</a:t>
            </a:r>
            <a:endParaRPr>
              <a:solidFill>
                <a:srgbClr val="434343"/>
              </a:solidFill>
            </a:endParaRPr>
          </a:p>
          <a:p>
            <a:pPr indent="0" lvl="0" marL="0" marR="0" rtl="0" algn="l">
              <a:lnSpc>
                <a:spcPct val="115000"/>
              </a:lnSpc>
              <a:spcBef>
                <a:spcPts val="600"/>
              </a:spcBef>
              <a:spcAft>
                <a:spcPts val="0"/>
              </a:spcAft>
              <a:buNone/>
            </a:pPr>
            <a:r>
              <a:t/>
            </a:r>
            <a:endParaRPr sz="300">
              <a:solidFill>
                <a:srgbClr val="4B3241"/>
              </a:solidFill>
            </a:endParaRPr>
          </a:p>
        </p:txBody>
      </p:sp>
      <p:sp>
        <p:nvSpPr>
          <p:cNvPr id="125" name="Google Shape;125;p26"/>
          <p:cNvSpPr txBox="1"/>
          <p:nvPr>
            <p:ph idx="4294967295" type="subTitle"/>
          </p:nvPr>
        </p:nvSpPr>
        <p:spPr>
          <a:xfrm>
            <a:off x="458975" y="445025"/>
            <a:ext cx="8226000" cy="7926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a:solidFill>
                  <a:srgbClr val="4B3241"/>
                </a:solidFill>
              </a:rPr>
              <a:t>History, Medicine through time</a:t>
            </a:r>
            <a:endParaRPr>
              <a:solidFill>
                <a:srgbClr val="4B3241"/>
              </a:solidFill>
            </a:endParaRPr>
          </a:p>
          <a:p>
            <a:pPr indent="0" lvl="0" marL="0" rtl="0" algn="l">
              <a:spcBef>
                <a:spcPts val="1000"/>
              </a:spcBef>
              <a:spcAft>
                <a:spcPts val="1000"/>
              </a:spcAft>
              <a:buNone/>
            </a:pPr>
            <a:r>
              <a:rPr lang="en-GB">
                <a:solidFill>
                  <a:srgbClr val="4B3241"/>
                </a:solidFill>
              </a:rPr>
              <a:t>Lesson 13 of 30 </a:t>
            </a:r>
            <a:endParaRPr>
              <a:solidFill>
                <a:srgbClr val="4B3241"/>
              </a:solidFill>
            </a:endParaRPr>
          </a:p>
        </p:txBody>
      </p:sp>
      <p:sp>
        <p:nvSpPr>
          <p:cNvPr id="126" name="Google Shape;126;p26"/>
          <p:cNvSpPr txBox="1"/>
          <p:nvPr>
            <p:ph idx="4294967295" type="subTitle"/>
          </p:nvPr>
        </p:nvSpPr>
        <p:spPr>
          <a:xfrm>
            <a:off x="458975" y="4105475"/>
            <a:ext cx="3951000" cy="619500"/>
          </a:xfrm>
          <a:prstGeom prst="rect">
            <a:avLst/>
          </a:prstGeom>
        </p:spPr>
        <p:txBody>
          <a:bodyPr anchorCtr="0" anchor="t" bIns="45725" lIns="45725" spcFirstLastPara="1" rIns="45725" wrap="square" tIns="45725">
            <a:noAutofit/>
          </a:bodyPr>
          <a:lstStyle/>
          <a:p>
            <a:pPr indent="0" lvl="0" marL="0" rtl="0" algn="l">
              <a:spcBef>
                <a:spcPts val="0"/>
              </a:spcBef>
              <a:spcAft>
                <a:spcPts val="1000"/>
              </a:spcAft>
              <a:buNone/>
            </a:pPr>
            <a:r>
              <a:rPr lang="en-GB" sz="1700">
                <a:solidFill>
                  <a:srgbClr val="4B3241"/>
                </a:solidFill>
              </a:rPr>
              <a:t>Miss Holland</a:t>
            </a:r>
            <a:endParaRPr sz="1700">
              <a:solidFill>
                <a:srgbClr val="4B324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7"/>
          <p:cNvSpPr txBox="1"/>
          <p:nvPr>
            <p:ph type="title"/>
          </p:nvPr>
        </p:nvSpPr>
        <p:spPr>
          <a:xfrm>
            <a:off x="459000" y="1824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100">
                <a:solidFill>
                  <a:schemeClr val="dk2"/>
                </a:solidFill>
              </a:rPr>
              <a:t>Progress from medieval to Renaissance</a:t>
            </a:r>
            <a:endParaRPr sz="700">
              <a:solidFill>
                <a:schemeClr val="dk2"/>
              </a:solidFill>
            </a:endParaRPr>
          </a:p>
        </p:txBody>
      </p:sp>
      <p:sp>
        <p:nvSpPr>
          <p:cNvPr id="132" name="Google Shape;132;p27"/>
          <p:cNvSpPr txBox="1"/>
          <p:nvPr>
            <p:ph idx="1" type="body"/>
          </p:nvPr>
        </p:nvSpPr>
        <p:spPr>
          <a:xfrm>
            <a:off x="449100" y="726400"/>
            <a:ext cx="8569800" cy="3572700"/>
          </a:xfrm>
          <a:prstGeom prst="rect">
            <a:avLst/>
          </a:prstGeom>
        </p:spPr>
        <p:txBody>
          <a:bodyPr anchorCtr="0" anchor="t" bIns="45725" lIns="45725" spcFirstLastPara="1" rIns="45725" wrap="square" tIns="45725">
            <a:noAutofit/>
          </a:bodyPr>
          <a:lstStyle/>
          <a:p>
            <a:pPr indent="0" lvl="0" marL="0" rtl="0" algn="l">
              <a:lnSpc>
                <a:spcPct val="90000"/>
              </a:lnSpc>
              <a:spcBef>
                <a:spcPts val="500"/>
              </a:spcBef>
              <a:spcAft>
                <a:spcPts val="0"/>
              </a:spcAft>
              <a:buNone/>
            </a:pPr>
            <a:r>
              <a:rPr lang="en-GB" sz="1500"/>
              <a:t>The medieval period saw very little to no change in the understanding of the causes of disease. Progress was </a:t>
            </a:r>
            <a:r>
              <a:rPr b="1" lang="en-GB" sz="1500">
                <a:solidFill>
                  <a:schemeClr val="accent4"/>
                </a:solidFill>
              </a:rPr>
              <a:t>stagnant.</a:t>
            </a:r>
            <a:r>
              <a:rPr lang="en-GB" sz="1500"/>
              <a:t> </a:t>
            </a:r>
            <a:endParaRPr sz="1500"/>
          </a:p>
          <a:p>
            <a:pPr indent="0" lvl="0" marL="0" rtl="0" algn="l">
              <a:lnSpc>
                <a:spcPct val="90000"/>
              </a:lnSpc>
              <a:spcBef>
                <a:spcPts val="500"/>
              </a:spcBef>
              <a:spcAft>
                <a:spcPts val="0"/>
              </a:spcAft>
              <a:buNone/>
            </a:pPr>
            <a:r>
              <a:rPr lang="en-GB" sz="1500"/>
              <a:t>The Church taught that God caused disease and promoted the ideas of </a:t>
            </a:r>
            <a:r>
              <a:rPr b="1" lang="en-GB" sz="1500">
                <a:solidFill>
                  <a:schemeClr val="accent3"/>
                </a:solidFill>
              </a:rPr>
              <a:t>Galen</a:t>
            </a:r>
            <a:r>
              <a:rPr lang="en-GB" sz="1500"/>
              <a:t>, meaning the Four Humours was the most important idea about the cause of disease. This wasn’t often challenged.  </a:t>
            </a:r>
            <a:endParaRPr sz="1500"/>
          </a:p>
          <a:p>
            <a:pPr indent="0" lvl="0" marL="0" rtl="0" algn="l">
              <a:lnSpc>
                <a:spcPct val="90000"/>
              </a:lnSpc>
              <a:spcBef>
                <a:spcPts val="500"/>
              </a:spcBef>
              <a:spcAft>
                <a:spcPts val="0"/>
              </a:spcAft>
              <a:buNone/>
            </a:pPr>
            <a:r>
              <a:t/>
            </a:r>
            <a:endParaRPr sz="1500"/>
          </a:p>
          <a:p>
            <a:pPr indent="0" lvl="0" marL="0" rtl="0" algn="l">
              <a:lnSpc>
                <a:spcPct val="90000"/>
              </a:lnSpc>
              <a:spcBef>
                <a:spcPts val="500"/>
              </a:spcBef>
              <a:spcAft>
                <a:spcPts val="0"/>
              </a:spcAft>
              <a:buNone/>
            </a:pPr>
            <a:r>
              <a:rPr lang="en-GB" sz="1500"/>
              <a:t>The </a:t>
            </a:r>
            <a:r>
              <a:rPr lang="en-GB" sz="1500"/>
              <a:t>Renaissance</a:t>
            </a:r>
            <a:r>
              <a:rPr lang="en-GB" sz="1500"/>
              <a:t> saw </a:t>
            </a:r>
            <a:r>
              <a:rPr b="1" lang="en-GB" sz="1500">
                <a:solidFill>
                  <a:schemeClr val="accent5"/>
                </a:solidFill>
              </a:rPr>
              <a:t>slight</a:t>
            </a:r>
            <a:r>
              <a:rPr lang="en-GB" sz="1500"/>
              <a:t> changes to the ideas about the cause of disease, but this change was </a:t>
            </a:r>
            <a:r>
              <a:rPr b="1" lang="en-GB" sz="1500">
                <a:solidFill>
                  <a:schemeClr val="accent5"/>
                </a:solidFill>
              </a:rPr>
              <a:t>slow</a:t>
            </a:r>
            <a:r>
              <a:rPr lang="en-GB" sz="1500"/>
              <a:t>. Most ordinary people’s ideas didn’t change and they still used the four humours and also reverted back to supernatural ideas during epidemics like the </a:t>
            </a:r>
            <a:r>
              <a:rPr b="1" lang="en-GB" sz="1500">
                <a:solidFill>
                  <a:schemeClr val="accent5"/>
                </a:solidFill>
              </a:rPr>
              <a:t>Great Plague.</a:t>
            </a:r>
            <a:r>
              <a:rPr lang="en-GB" sz="1500"/>
              <a:t> </a:t>
            </a:r>
            <a:endParaRPr sz="1500"/>
          </a:p>
          <a:p>
            <a:pPr indent="0" lvl="0" marL="0" rtl="0" algn="l">
              <a:lnSpc>
                <a:spcPct val="90000"/>
              </a:lnSpc>
              <a:spcBef>
                <a:spcPts val="500"/>
              </a:spcBef>
              <a:spcAft>
                <a:spcPts val="0"/>
              </a:spcAft>
              <a:buNone/>
            </a:pPr>
            <a:r>
              <a:t/>
            </a:r>
            <a:endParaRPr sz="1500"/>
          </a:p>
          <a:p>
            <a:pPr indent="0" lvl="0" marL="0" rtl="0" algn="l">
              <a:lnSpc>
                <a:spcPct val="90000"/>
              </a:lnSpc>
              <a:spcBef>
                <a:spcPts val="500"/>
              </a:spcBef>
              <a:spcAft>
                <a:spcPts val="0"/>
              </a:spcAft>
              <a:buNone/>
            </a:pPr>
            <a:r>
              <a:rPr lang="en-GB" sz="1500"/>
              <a:t>However some physicians did begin to question this theory and look for alternatives. But, these new ideas were often criticised and still often linked to </a:t>
            </a:r>
            <a:r>
              <a:rPr b="1" lang="en-GB" sz="1500">
                <a:solidFill>
                  <a:schemeClr val="accent5"/>
                </a:solidFill>
              </a:rPr>
              <a:t>miasma</a:t>
            </a:r>
            <a:r>
              <a:rPr lang="en-GB" sz="1500"/>
              <a:t> e.g. the idea that ‘atmospheres’ caused disease. There were also developments in </a:t>
            </a:r>
            <a:r>
              <a:rPr b="1" lang="en-GB" sz="1500">
                <a:solidFill>
                  <a:schemeClr val="accent5"/>
                </a:solidFill>
              </a:rPr>
              <a:t>anatomy</a:t>
            </a:r>
            <a:r>
              <a:rPr lang="en-GB" sz="1500"/>
              <a:t> but these had little application to understand the causes of disease.</a:t>
            </a:r>
            <a:endParaRPr sz="1500"/>
          </a:p>
        </p:txBody>
      </p:sp>
      <p:sp>
        <p:nvSpPr>
          <p:cNvPr id="133" name="Google Shape;133;p27"/>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8"/>
          <p:cNvSpPr txBox="1"/>
          <p:nvPr>
            <p:ph type="title"/>
          </p:nvPr>
        </p:nvSpPr>
        <p:spPr>
          <a:xfrm>
            <a:off x="459000" y="1824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100">
                <a:solidFill>
                  <a:schemeClr val="dk2"/>
                </a:solidFill>
              </a:rPr>
              <a:t>Progress in the industrial period</a:t>
            </a:r>
            <a:endParaRPr sz="700">
              <a:solidFill>
                <a:schemeClr val="dk2"/>
              </a:solidFill>
            </a:endParaRPr>
          </a:p>
        </p:txBody>
      </p:sp>
      <p:sp>
        <p:nvSpPr>
          <p:cNvPr id="139" name="Google Shape;139;p28"/>
          <p:cNvSpPr txBox="1"/>
          <p:nvPr>
            <p:ph idx="1" type="body"/>
          </p:nvPr>
        </p:nvSpPr>
        <p:spPr>
          <a:xfrm>
            <a:off x="449100" y="726400"/>
            <a:ext cx="8569800" cy="3572700"/>
          </a:xfrm>
          <a:prstGeom prst="rect">
            <a:avLst/>
          </a:prstGeom>
        </p:spPr>
        <p:txBody>
          <a:bodyPr anchorCtr="0" anchor="t" bIns="45725" lIns="45725" spcFirstLastPara="1" rIns="45725" wrap="square" tIns="45725">
            <a:noAutofit/>
          </a:bodyPr>
          <a:lstStyle/>
          <a:p>
            <a:pPr indent="0" lvl="0" marL="0" rtl="0" algn="l">
              <a:lnSpc>
                <a:spcPct val="90000"/>
              </a:lnSpc>
              <a:spcBef>
                <a:spcPts val="500"/>
              </a:spcBef>
              <a:spcAft>
                <a:spcPts val="0"/>
              </a:spcAft>
              <a:buNone/>
            </a:pPr>
            <a:r>
              <a:rPr lang="en-GB" sz="1800"/>
              <a:t>The start of the industrial period saw </a:t>
            </a:r>
            <a:r>
              <a:rPr b="1" lang="en-GB" sz="1800">
                <a:solidFill>
                  <a:schemeClr val="accent5"/>
                </a:solidFill>
              </a:rPr>
              <a:t>little</a:t>
            </a:r>
            <a:r>
              <a:rPr lang="en-GB" sz="1800"/>
              <a:t> change. There were some new ideas about the cause of disease, such as </a:t>
            </a:r>
            <a:r>
              <a:rPr b="1" lang="en-GB" sz="1800">
                <a:solidFill>
                  <a:schemeClr val="accent5"/>
                </a:solidFill>
              </a:rPr>
              <a:t>spontaneous</a:t>
            </a:r>
            <a:r>
              <a:rPr b="1" lang="en-GB" sz="1800">
                <a:solidFill>
                  <a:schemeClr val="accent5"/>
                </a:solidFill>
              </a:rPr>
              <a:t> generation</a:t>
            </a:r>
            <a:r>
              <a:rPr lang="en-GB" sz="1800"/>
              <a:t>, but this was incorrect.</a:t>
            </a:r>
            <a:endParaRPr sz="1800"/>
          </a:p>
          <a:p>
            <a:pPr indent="0" lvl="0" marL="0" rtl="0" algn="l">
              <a:lnSpc>
                <a:spcPct val="90000"/>
              </a:lnSpc>
              <a:spcBef>
                <a:spcPts val="500"/>
              </a:spcBef>
              <a:spcAft>
                <a:spcPts val="0"/>
              </a:spcAft>
              <a:buNone/>
            </a:pPr>
            <a:r>
              <a:t/>
            </a:r>
            <a:endParaRPr sz="1800"/>
          </a:p>
          <a:p>
            <a:pPr indent="0" lvl="0" marL="0" rtl="0" algn="l">
              <a:lnSpc>
                <a:spcPct val="90000"/>
              </a:lnSpc>
              <a:spcBef>
                <a:spcPts val="500"/>
              </a:spcBef>
              <a:spcAft>
                <a:spcPts val="0"/>
              </a:spcAft>
              <a:buNone/>
            </a:pPr>
            <a:r>
              <a:rPr lang="en-GB" sz="1800"/>
              <a:t>From 1861 there was </a:t>
            </a:r>
            <a:r>
              <a:rPr b="1" lang="en-GB" sz="1800">
                <a:solidFill>
                  <a:schemeClr val="accent5"/>
                </a:solidFill>
              </a:rPr>
              <a:t>great</a:t>
            </a:r>
            <a:r>
              <a:rPr lang="en-GB" sz="1800"/>
              <a:t> change to the ideas about the causes of disease. The </a:t>
            </a:r>
            <a:r>
              <a:rPr b="1" lang="en-GB" sz="1800">
                <a:solidFill>
                  <a:schemeClr val="accent5"/>
                </a:solidFill>
              </a:rPr>
              <a:t>Germ Theory</a:t>
            </a:r>
            <a:r>
              <a:rPr lang="en-GB" sz="1800"/>
              <a:t> was published and although it was met with rejection at first, </a:t>
            </a:r>
            <a:r>
              <a:rPr b="1" lang="en-GB" sz="1800">
                <a:solidFill>
                  <a:schemeClr val="accent3"/>
                </a:solidFill>
              </a:rPr>
              <a:t>Koch</a:t>
            </a:r>
            <a:r>
              <a:rPr lang="en-GB" sz="1800"/>
              <a:t> was able to prove germs did cause disease in the 1880s. This was a </a:t>
            </a:r>
            <a:r>
              <a:rPr b="1" lang="en-GB" sz="1800">
                <a:solidFill>
                  <a:schemeClr val="accent5"/>
                </a:solidFill>
              </a:rPr>
              <a:t>turning point</a:t>
            </a:r>
            <a:r>
              <a:rPr lang="en-GB" sz="1800"/>
              <a:t> in the understanding of the cause of </a:t>
            </a:r>
            <a:r>
              <a:rPr lang="en-GB" sz="1800"/>
              <a:t>disease</a:t>
            </a:r>
            <a:r>
              <a:rPr lang="en-GB" sz="1800"/>
              <a:t>.</a:t>
            </a:r>
            <a:endParaRPr sz="1800"/>
          </a:p>
          <a:p>
            <a:pPr indent="0" lvl="0" marL="0" rtl="0" algn="l">
              <a:lnSpc>
                <a:spcPct val="90000"/>
              </a:lnSpc>
              <a:spcBef>
                <a:spcPts val="500"/>
              </a:spcBef>
              <a:spcAft>
                <a:spcPts val="0"/>
              </a:spcAft>
              <a:buNone/>
            </a:pPr>
            <a:r>
              <a:t/>
            </a:r>
            <a:endParaRPr/>
          </a:p>
        </p:txBody>
      </p:sp>
      <p:sp>
        <p:nvSpPr>
          <p:cNvPr id="140" name="Google Shape;140;p28"/>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9"/>
          <p:cNvSpPr txBox="1"/>
          <p:nvPr>
            <p:ph type="title"/>
          </p:nvPr>
        </p:nvSpPr>
        <p:spPr>
          <a:xfrm>
            <a:off x="459000" y="1824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100">
                <a:solidFill>
                  <a:schemeClr val="dk2"/>
                </a:solidFill>
              </a:rPr>
              <a:t>Progress in the modern period</a:t>
            </a:r>
            <a:endParaRPr sz="700">
              <a:solidFill>
                <a:schemeClr val="dk2"/>
              </a:solidFill>
            </a:endParaRPr>
          </a:p>
        </p:txBody>
      </p:sp>
      <p:sp>
        <p:nvSpPr>
          <p:cNvPr id="146" name="Google Shape;146;p29"/>
          <p:cNvSpPr txBox="1"/>
          <p:nvPr>
            <p:ph idx="1" type="body"/>
          </p:nvPr>
        </p:nvSpPr>
        <p:spPr>
          <a:xfrm>
            <a:off x="449100" y="726400"/>
            <a:ext cx="8569800" cy="3572700"/>
          </a:xfrm>
          <a:prstGeom prst="rect">
            <a:avLst/>
          </a:prstGeom>
        </p:spPr>
        <p:txBody>
          <a:bodyPr anchorCtr="0" anchor="t" bIns="45725" lIns="45725" spcFirstLastPara="1" rIns="45725" wrap="square" tIns="45725">
            <a:noAutofit/>
          </a:bodyPr>
          <a:lstStyle/>
          <a:p>
            <a:pPr indent="0" lvl="0" marL="0" rtl="0" algn="l">
              <a:lnSpc>
                <a:spcPct val="90000"/>
              </a:lnSpc>
              <a:spcBef>
                <a:spcPts val="500"/>
              </a:spcBef>
              <a:spcAft>
                <a:spcPts val="0"/>
              </a:spcAft>
              <a:buNone/>
            </a:pPr>
            <a:r>
              <a:rPr lang="en-GB"/>
              <a:t>The modern period saw a </a:t>
            </a:r>
            <a:r>
              <a:rPr b="1" lang="en-GB">
                <a:solidFill>
                  <a:schemeClr val="accent5"/>
                </a:solidFill>
              </a:rPr>
              <a:t>significant</a:t>
            </a:r>
            <a:r>
              <a:rPr lang="en-GB"/>
              <a:t> change in the ideas about the causes of disease. This change was even </a:t>
            </a:r>
            <a:r>
              <a:rPr b="1" lang="en-GB">
                <a:solidFill>
                  <a:schemeClr val="accent5"/>
                </a:solidFill>
              </a:rPr>
              <a:t>more rapid in the second half</a:t>
            </a:r>
            <a:r>
              <a:rPr lang="en-GB"/>
              <a:t> of the period.</a:t>
            </a:r>
            <a:endParaRPr/>
          </a:p>
          <a:p>
            <a:pPr indent="0" lvl="0" marL="0" rtl="0" algn="l">
              <a:lnSpc>
                <a:spcPct val="90000"/>
              </a:lnSpc>
              <a:spcBef>
                <a:spcPts val="500"/>
              </a:spcBef>
              <a:spcAft>
                <a:spcPts val="0"/>
              </a:spcAft>
              <a:buNone/>
            </a:pPr>
            <a:r>
              <a:t/>
            </a:r>
            <a:endParaRPr/>
          </a:p>
          <a:p>
            <a:pPr indent="0" lvl="0" marL="0" rtl="0" algn="l">
              <a:lnSpc>
                <a:spcPct val="90000"/>
              </a:lnSpc>
              <a:spcBef>
                <a:spcPts val="500"/>
              </a:spcBef>
              <a:spcAft>
                <a:spcPts val="0"/>
              </a:spcAft>
              <a:buNone/>
            </a:pPr>
            <a:r>
              <a:rPr lang="en-GB"/>
              <a:t>In the first half of the 1900s there were key developments in technology e.g. x-rays were being used to see inside the human body and could detect things such as broken bones. </a:t>
            </a:r>
            <a:endParaRPr/>
          </a:p>
          <a:p>
            <a:pPr indent="0" lvl="0" marL="0" rtl="0" algn="l">
              <a:lnSpc>
                <a:spcPct val="90000"/>
              </a:lnSpc>
              <a:spcBef>
                <a:spcPts val="500"/>
              </a:spcBef>
              <a:spcAft>
                <a:spcPts val="0"/>
              </a:spcAft>
              <a:buNone/>
            </a:pPr>
            <a:r>
              <a:t/>
            </a:r>
            <a:endParaRPr/>
          </a:p>
          <a:p>
            <a:pPr indent="0" lvl="0" marL="0" rtl="0" algn="l">
              <a:lnSpc>
                <a:spcPct val="90000"/>
              </a:lnSpc>
              <a:spcBef>
                <a:spcPts val="500"/>
              </a:spcBef>
              <a:spcAft>
                <a:spcPts val="0"/>
              </a:spcAft>
              <a:buNone/>
            </a:pPr>
            <a:r>
              <a:rPr lang="en-GB"/>
              <a:t>The second half of the 1900s saw two new and important ideas about the causes of </a:t>
            </a:r>
            <a:r>
              <a:rPr lang="en-GB"/>
              <a:t>disease</a:t>
            </a:r>
            <a:r>
              <a:rPr lang="en-GB"/>
              <a:t>. The discovery of </a:t>
            </a:r>
            <a:r>
              <a:rPr b="1" lang="en-GB">
                <a:solidFill>
                  <a:schemeClr val="accent5"/>
                </a:solidFill>
              </a:rPr>
              <a:t>DNA</a:t>
            </a:r>
            <a:r>
              <a:rPr lang="en-GB"/>
              <a:t> was made in 1953, meaning the cause of </a:t>
            </a:r>
            <a:r>
              <a:rPr b="1" lang="en-GB">
                <a:solidFill>
                  <a:schemeClr val="accent5"/>
                </a:solidFill>
              </a:rPr>
              <a:t>hereditary</a:t>
            </a:r>
            <a:r>
              <a:rPr lang="en-GB"/>
              <a:t> disease were </a:t>
            </a:r>
            <a:r>
              <a:rPr lang="en-GB"/>
              <a:t>beginning</a:t>
            </a:r>
            <a:r>
              <a:rPr lang="en-GB"/>
              <a:t> to be understood. There were also many links made between certain </a:t>
            </a:r>
            <a:r>
              <a:rPr b="1" lang="en-GB">
                <a:solidFill>
                  <a:schemeClr val="accent5"/>
                </a:solidFill>
              </a:rPr>
              <a:t>lifestyle</a:t>
            </a:r>
            <a:r>
              <a:rPr lang="en-GB"/>
              <a:t> choices and diseases e.g. smoking and lung cancer in the 1950s.</a:t>
            </a:r>
            <a:endParaRPr/>
          </a:p>
        </p:txBody>
      </p:sp>
      <p:sp>
        <p:nvSpPr>
          <p:cNvPr id="147" name="Google Shape;147;p29"/>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30"/>
          <p:cNvSpPr txBox="1"/>
          <p:nvPr>
            <p:ph type="title"/>
          </p:nvPr>
        </p:nvSpPr>
        <p:spPr>
          <a:xfrm>
            <a:off x="459000" y="1824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100">
                <a:solidFill>
                  <a:schemeClr val="dk2"/>
                </a:solidFill>
              </a:rPr>
              <a:t>Individuals</a:t>
            </a:r>
            <a:endParaRPr sz="700">
              <a:solidFill>
                <a:schemeClr val="dk2"/>
              </a:solidFill>
            </a:endParaRPr>
          </a:p>
        </p:txBody>
      </p:sp>
      <p:sp>
        <p:nvSpPr>
          <p:cNvPr id="153" name="Google Shape;153;p30"/>
          <p:cNvSpPr txBox="1"/>
          <p:nvPr>
            <p:ph idx="1" type="body"/>
          </p:nvPr>
        </p:nvSpPr>
        <p:spPr>
          <a:xfrm>
            <a:off x="449100" y="726400"/>
            <a:ext cx="8569800" cy="3572700"/>
          </a:xfrm>
          <a:prstGeom prst="rect">
            <a:avLst/>
          </a:prstGeom>
        </p:spPr>
        <p:txBody>
          <a:bodyPr anchorCtr="0" anchor="t" bIns="45725" lIns="45725" spcFirstLastPara="1" rIns="45725" wrap="square" tIns="45725">
            <a:noAutofit/>
          </a:bodyPr>
          <a:lstStyle/>
          <a:p>
            <a:pPr indent="0" lvl="0" marL="0" rtl="0" algn="l">
              <a:lnSpc>
                <a:spcPct val="100000"/>
              </a:lnSpc>
              <a:spcBef>
                <a:spcPts val="0"/>
              </a:spcBef>
              <a:spcAft>
                <a:spcPts val="0"/>
              </a:spcAft>
              <a:buNone/>
            </a:pPr>
            <a:r>
              <a:rPr b="1" lang="en-GB" sz="1400">
                <a:solidFill>
                  <a:schemeClr val="accent5"/>
                </a:solidFill>
              </a:rPr>
              <a:t>P:</a:t>
            </a:r>
            <a:r>
              <a:rPr lang="en-GB" sz="1400"/>
              <a:t> One reason why ideas about causes of disease changed over time was because of the determination and expertise of individuals.</a:t>
            </a:r>
            <a:endParaRPr sz="1400"/>
          </a:p>
          <a:p>
            <a:pPr indent="0" lvl="0" marL="0" rtl="0" algn="l">
              <a:lnSpc>
                <a:spcPct val="100000"/>
              </a:lnSpc>
              <a:spcBef>
                <a:spcPts val="0"/>
              </a:spcBef>
              <a:spcAft>
                <a:spcPts val="0"/>
              </a:spcAft>
              <a:buNone/>
            </a:pPr>
            <a:r>
              <a:t/>
            </a:r>
            <a:endParaRPr sz="1400"/>
          </a:p>
          <a:p>
            <a:pPr indent="0" lvl="0" marL="0" rtl="0" algn="l">
              <a:lnSpc>
                <a:spcPct val="100000"/>
              </a:lnSpc>
              <a:spcBef>
                <a:spcPts val="0"/>
              </a:spcBef>
              <a:spcAft>
                <a:spcPts val="0"/>
              </a:spcAft>
              <a:buNone/>
            </a:pPr>
            <a:r>
              <a:rPr b="1" lang="en-GB" sz="1400">
                <a:solidFill>
                  <a:schemeClr val="accent2"/>
                </a:solidFill>
              </a:rPr>
              <a:t>E:</a:t>
            </a:r>
            <a:r>
              <a:rPr lang="en-GB" sz="1400"/>
              <a:t> Although there were no real significant individuals in the medieval period who changed ideas about the cause of disease, from the Renaissance period individuals produced and shared new ideas. For example, during the Renaissance, </a:t>
            </a:r>
            <a:r>
              <a:rPr b="1" lang="en-GB" sz="1400">
                <a:solidFill>
                  <a:schemeClr val="accent3"/>
                </a:solidFill>
              </a:rPr>
              <a:t>Thomas Sydenham</a:t>
            </a:r>
            <a:r>
              <a:rPr lang="en-GB" sz="1400"/>
              <a:t> </a:t>
            </a:r>
            <a:r>
              <a:rPr lang="en-GB" sz="1400"/>
              <a:t>encouraged</a:t>
            </a:r>
            <a:r>
              <a:rPr lang="en-GB" sz="1400"/>
              <a:t> </a:t>
            </a:r>
            <a:r>
              <a:rPr lang="en-GB" sz="1400"/>
              <a:t>physicians</a:t>
            </a:r>
            <a:r>
              <a:rPr lang="en-GB" sz="1400"/>
              <a:t> to move away from the theory of the Four Humours and to focus on the observation of a patient’s symptoms. This began to change ideas about the cause of disease because some people were challenging the old, incorrect ideas. In the industrial period, the scientific methods used by </a:t>
            </a:r>
            <a:r>
              <a:rPr b="1" lang="en-GB" sz="1400">
                <a:solidFill>
                  <a:schemeClr val="accent3"/>
                </a:solidFill>
              </a:rPr>
              <a:t>Pasteur and Koch</a:t>
            </a:r>
            <a:r>
              <a:rPr lang="en-GB" sz="1400"/>
              <a:t> gave way to the idea that germs caused disease which would become an accepted belief by 1900. Finally in the modern period, the collaboration and expertise of </a:t>
            </a:r>
            <a:r>
              <a:rPr b="1" lang="en-GB" sz="1400">
                <a:solidFill>
                  <a:schemeClr val="accent3"/>
                </a:solidFill>
              </a:rPr>
              <a:t>Franklin, Crick and Watson</a:t>
            </a:r>
            <a:r>
              <a:rPr lang="en-GB" sz="1400"/>
              <a:t> led to the discovery of DNA.</a:t>
            </a:r>
            <a:endParaRPr sz="1400"/>
          </a:p>
          <a:p>
            <a:pPr indent="0" lvl="0" marL="0" rtl="0" algn="l">
              <a:lnSpc>
                <a:spcPct val="100000"/>
              </a:lnSpc>
              <a:spcBef>
                <a:spcPts val="0"/>
              </a:spcBef>
              <a:spcAft>
                <a:spcPts val="0"/>
              </a:spcAft>
              <a:buNone/>
            </a:pPr>
            <a:r>
              <a:t/>
            </a:r>
            <a:endParaRPr sz="1400"/>
          </a:p>
          <a:p>
            <a:pPr indent="0" lvl="0" marL="0" rtl="0" algn="l">
              <a:lnSpc>
                <a:spcPct val="100000"/>
              </a:lnSpc>
              <a:spcBef>
                <a:spcPts val="0"/>
              </a:spcBef>
              <a:spcAft>
                <a:spcPts val="0"/>
              </a:spcAft>
              <a:buNone/>
            </a:pPr>
            <a:r>
              <a:rPr b="1" lang="en-GB" sz="1400">
                <a:solidFill>
                  <a:schemeClr val="dk1"/>
                </a:solidFill>
              </a:rPr>
              <a:t>Ex:</a:t>
            </a:r>
            <a:r>
              <a:rPr lang="en-GB" sz="1400"/>
              <a:t> Therefore, without a doubt, individuals were important in changing ideas in most periods. From the Renaissance, individuals questioned, experimented and formed conclusions about the causes of disease, eventually leading to accurate ideas that are still in use today.</a:t>
            </a:r>
            <a:endParaRPr sz="1400"/>
          </a:p>
          <a:p>
            <a:pPr indent="0" lvl="0" marL="0" rtl="0" algn="l">
              <a:lnSpc>
                <a:spcPct val="90000"/>
              </a:lnSpc>
              <a:spcBef>
                <a:spcPts val="500"/>
              </a:spcBef>
              <a:spcAft>
                <a:spcPts val="0"/>
              </a:spcAft>
              <a:buNone/>
            </a:pPr>
            <a:r>
              <a:t/>
            </a:r>
            <a:endParaRPr/>
          </a:p>
        </p:txBody>
      </p:sp>
      <p:sp>
        <p:nvSpPr>
          <p:cNvPr id="154" name="Google Shape;154;p30"/>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1"/>
          <p:cNvSpPr txBox="1"/>
          <p:nvPr>
            <p:ph type="title"/>
          </p:nvPr>
        </p:nvSpPr>
        <p:spPr>
          <a:xfrm>
            <a:off x="459000" y="1824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100">
                <a:solidFill>
                  <a:schemeClr val="dk2"/>
                </a:solidFill>
              </a:rPr>
              <a:t>Science and technology</a:t>
            </a:r>
            <a:endParaRPr sz="700">
              <a:solidFill>
                <a:schemeClr val="dk2"/>
              </a:solidFill>
            </a:endParaRPr>
          </a:p>
        </p:txBody>
      </p:sp>
      <p:sp>
        <p:nvSpPr>
          <p:cNvPr id="160" name="Google Shape;160;p31"/>
          <p:cNvSpPr txBox="1"/>
          <p:nvPr>
            <p:ph idx="1" type="body"/>
          </p:nvPr>
        </p:nvSpPr>
        <p:spPr>
          <a:xfrm>
            <a:off x="449100" y="726400"/>
            <a:ext cx="8400300" cy="3693000"/>
          </a:xfrm>
          <a:prstGeom prst="rect">
            <a:avLst/>
          </a:prstGeom>
        </p:spPr>
        <p:txBody>
          <a:bodyPr anchorCtr="0" anchor="t" bIns="45725" lIns="45725" spcFirstLastPara="1" rIns="45725" wrap="square" tIns="45725">
            <a:noAutofit/>
          </a:bodyPr>
          <a:lstStyle/>
          <a:p>
            <a:pPr indent="0" lvl="0" marL="0" rtl="0" algn="l">
              <a:lnSpc>
                <a:spcPct val="100000"/>
              </a:lnSpc>
              <a:spcBef>
                <a:spcPts val="0"/>
              </a:spcBef>
              <a:spcAft>
                <a:spcPts val="0"/>
              </a:spcAft>
              <a:buNone/>
            </a:pPr>
            <a:r>
              <a:rPr b="1" lang="en-GB" sz="1400">
                <a:solidFill>
                  <a:schemeClr val="accent5"/>
                </a:solidFill>
              </a:rPr>
              <a:t>P:</a:t>
            </a:r>
            <a:r>
              <a:rPr lang="en-GB" sz="1400"/>
              <a:t> Another reason why ideas about causes of disease changed over time was because of developments in science and technology.</a:t>
            </a:r>
            <a:endParaRPr sz="1400"/>
          </a:p>
          <a:p>
            <a:pPr indent="0" lvl="0" marL="0" rtl="0" algn="l">
              <a:lnSpc>
                <a:spcPct val="100000"/>
              </a:lnSpc>
              <a:spcBef>
                <a:spcPts val="0"/>
              </a:spcBef>
              <a:spcAft>
                <a:spcPts val="0"/>
              </a:spcAft>
              <a:buNone/>
            </a:pPr>
            <a:r>
              <a:t/>
            </a:r>
            <a:endParaRPr sz="1400"/>
          </a:p>
          <a:p>
            <a:pPr indent="0" lvl="0" marL="0" rtl="0" algn="l">
              <a:lnSpc>
                <a:spcPct val="100000"/>
              </a:lnSpc>
              <a:spcBef>
                <a:spcPts val="0"/>
              </a:spcBef>
              <a:spcAft>
                <a:spcPts val="0"/>
              </a:spcAft>
              <a:buNone/>
            </a:pPr>
            <a:r>
              <a:rPr b="1" lang="en-GB" sz="1400">
                <a:solidFill>
                  <a:schemeClr val="accent2"/>
                </a:solidFill>
              </a:rPr>
              <a:t>E:</a:t>
            </a:r>
            <a:r>
              <a:rPr lang="en-GB" sz="1400"/>
              <a:t> The </a:t>
            </a:r>
            <a:r>
              <a:rPr b="1" lang="en-GB" sz="1400">
                <a:solidFill>
                  <a:schemeClr val="accent5"/>
                </a:solidFill>
              </a:rPr>
              <a:t>‘scientific method’</a:t>
            </a:r>
            <a:r>
              <a:rPr lang="en-GB" sz="1400"/>
              <a:t> emerged during the Renaissance and scientists and doctors began to search for more rational explanations about the causes of disease. This continued into the Industrial period with the Scientific Revolution where new ideas began to replace those that had been discredited. </a:t>
            </a:r>
            <a:r>
              <a:rPr lang="en-GB" sz="1400"/>
              <a:t>Technology</a:t>
            </a:r>
            <a:r>
              <a:rPr lang="en-GB" sz="1400"/>
              <a:t> was also important, especially the development of the </a:t>
            </a:r>
            <a:r>
              <a:rPr b="1" lang="en-GB" sz="1400">
                <a:solidFill>
                  <a:schemeClr val="accent5"/>
                </a:solidFill>
              </a:rPr>
              <a:t>microscope</a:t>
            </a:r>
            <a:r>
              <a:rPr lang="en-GB" sz="1400"/>
              <a:t>. Although not very powerful in the 1660s, they still allowed the first ever description of bacteria to be recorded and by the mid 1800s, they were powerful enough to study </a:t>
            </a:r>
            <a:r>
              <a:rPr b="1" lang="en-GB" sz="1400">
                <a:solidFill>
                  <a:schemeClr val="accent5"/>
                </a:solidFill>
              </a:rPr>
              <a:t>microbes</a:t>
            </a:r>
            <a:r>
              <a:rPr lang="en-GB" sz="1400"/>
              <a:t>, leading to the Germ Theory. Technology rapidly improved from the mid 1900s, such as </a:t>
            </a:r>
            <a:r>
              <a:rPr b="1" lang="en-GB" sz="1400">
                <a:solidFill>
                  <a:schemeClr val="accent5"/>
                </a:solidFill>
              </a:rPr>
              <a:t>CT and MRI scans</a:t>
            </a:r>
            <a:r>
              <a:rPr lang="en-GB" sz="1400"/>
              <a:t> which allowed doctors to see inside the human body without surgery.</a:t>
            </a:r>
            <a:endParaRPr sz="1400"/>
          </a:p>
          <a:p>
            <a:pPr indent="0" lvl="0" marL="0" rtl="0" algn="l">
              <a:lnSpc>
                <a:spcPct val="100000"/>
              </a:lnSpc>
              <a:spcBef>
                <a:spcPts val="0"/>
              </a:spcBef>
              <a:spcAft>
                <a:spcPts val="0"/>
              </a:spcAft>
              <a:buNone/>
            </a:pPr>
            <a:r>
              <a:t/>
            </a:r>
            <a:endParaRPr sz="1400"/>
          </a:p>
          <a:p>
            <a:pPr indent="0" lvl="0" marL="0" rtl="0" algn="l">
              <a:lnSpc>
                <a:spcPct val="100000"/>
              </a:lnSpc>
              <a:spcBef>
                <a:spcPts val="0"/>
              </a:spcBef>
              <a:spcAft>
                <a:spcPts val="0"/>
              </a:spcAft>
              <a:buNone/>
            </a:pPr>
            <a:r>
              <a:rPr b="1" lang="en-GB" sz="1400">
                <a:solidFill>
                  <a:schemeClr val="dk1"/>
                </a:solidFill>
              </a:rPr>
              <a:t>Ex:</a:t>
            </a:r>
            <a:r>
              <a:rPr lang="en-GB" sz="1400"/>
              <a:t> Therefore science and technology were important in changing ideas because scientific developments encouraged individuals to think in a more modern way, contributing to their new ideas. Developments in technology led to new discoveries about the causes of disease and also allowed a better understanding and more accurate diagnosis of disease.</a:t>
            </a:r>
            <a:endParaRPr sz="1700"/>
          </a:p>
        </p:txBody>
      </p:sp>
      <p:sp>
        <p:nvSpPr>
          <p:cNvPr id="161" name="Google Shape;161;p31"/>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2"/>
          <p:cNvSpPr txBox="1"/>
          <p:nvPr>
            <p:ph type="title"/>
          </p:nvPr>
        </p:nvSpPr>
        <p:spPr>
          <a:xfrm>
            <a:off x="459000" y="1824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100">
                <a:solidFill>
                  <a:schemeClr val="dk2"/>
                </a:solidFill>
              </a:rPr>
              <a:t>Attitudes in Society</a:t>
            </a:r>
            <a:endParaRPr sz="700">
              <a:solidFill>
                <a:schemeClr val="dk2"/>
              </a:solidFill>
            </a:endParaRPr>
          </a:p>
        </p:txBody>
      </p:sp>
      <p:sp>
        <p:nvSpPr>
          <p:cNvPr id="167" name="Google Shape;167;p32"/>
          <p:cNvSpPr txBox="1"/>
          <p:nvPr>
            <p:ph idx="1" type="body"/>
          </p:nvPr>
        </p:nvSpPr>
        <p:spPr>
          <a:xfrm>
            <a:off x="449100" y="726400"/>
            <a:ext cx="8324400" cy="3635400"/>
          </a:xfrm>
          <a:prstGeom prst="rect">
            <a:avLst/>
          </a:prstGeom>
        </p:spPr>
        <p:txBody>
          <a:bodyPr anchorCtr="0" anchor="t" bIns="45725" lIns="45725" spcFirstLastPara="1" rIns="45725" wrap="square" tIns="45725">
            <a:noAutofit/>
          </a:bodyPr>
          <a:lstStyle/>
          <a:p>
            <a:pPr indent="0" lvl="0" marL="0" rtl="0" algn="l">
              <a:lnSpc>
                <a:spcPct val="100000"/>
              </a:lnSpc>
              <a:spcBef>
                <a:spcPts val="0"/>
              </a:spcBef>
              <a:spcAft>
                <a:spcPts val="0"/>
              </a:spcAft>
              <a:buNone/>
            </a:pPr>
            <a:r>
              <a:rPr b="1" lang="en-GB" sz="1300">
                <a:solidFill>
                  <a:schemeClr val="accent5"/>
                </a:solidFill>
              </a:rPr>
              <a:t>P:</a:t>
            </a:r>
            <a:r>
              <a:rPr lang="en-GB" sz="1300"/>
              <a:t> One reason why ideas about causes of disease changed over time was because of attitudes in society.</a:t>
            </a:r>
            <a:endParaRPr sz="1300"/>
          </a:p>
          <a:p>
            <a:pPr indent="0" lvl="0" marL="0" rtl="0" algn="l">
              <a:lnSpc>
                <a:spcPct val="100000"/>
              </a:lnSpc>
              <a:spcBef>
                <a:spcPts val="0"/>
              </a:spcBef>
              <a:spcAft>
                <a:spcPts val="0"/>
              </a:spcAft>
              <a:buNone/>
            </a:pPr>
            <a:r>
              <a:t/>
            </a:r>
            <a:endParaRPr sz="1300"/>
          </a:p>
          <a:p>
            <a:pPr indent="0" lvl="0" marL="0" rtl="0" algn="l">
              <a:lnSpc>
                <a:spcPct val="100000"/>
              </a:lnSpc>
              <a:spcBef>
                <a:spcPts val="0"/>
              </a:spcBef>
              <a:spcAft>
                <a:spcPts val="0"/>
              </a:spcAft>
              <a:buNone/>
            </a:pPr>
            <a:r>
              <a:rPr b="1" lang="en-GB" sz="1300">
                <a:solidFill>
                  <a:schemeClr val="accent2"/>
                </a:solidFill>
              </a:rPr>
              <a:t>E:</a:t>
            </a:r>
            <a:r>
              <a:rPr lang="en-GB" sz="1300"/>
              <a:t> Although attitudes from 1250 - 1500 were very conservative, this began to change slightly between 1500-1700. The Renaissance gave birth to a revival of learning and once some ancient ideas had been proven wrong, this (along with </a:t>
            </a:r>
            <a:r>
              <a:rPr b="1" lang="en-GB" sz="1300">
                <a:solidFill>
                  <a:schemeClr val="accent5"/>
                </a:solidFill>
              </a:rPr>
              <a:t>Humanism)</a:t>
            </a:r>
            <a:r>
              <a:rPr lang="en-GB" sz="1300"/>
              <a:t> encouraged attitudes to become less traditional and that meant more people tried to discover new ideas about </a:t>
            </a:r>
            <a:r>
              <a:rPr lang="en-GB" sz="1300"/>
              <a:t>disease</a:t>
            </a:r>
            <a:r>
              <a:rPr lang="en-GB" sz="1300"/>
              <a:t>. However, from the 1700s onwards the </a:t>
            </a:r>
            <a:r>
              <a:rPr b="1" lang="en-GB" sz="1300">
                <a:solidFill>
                  <a:schemeClr val="accent5"/>
                </a:solidFill>
              </a:rPr>
              <a:t>Enlightenment</a:t>
            </a:r>
            <a:r>
              <a:rPr lang="en-GB" sz="1300"/>
              <a:t> caused a more rapid change in attitudes as people were encouraged to think for themselves more. Ordinary people wanted answers to the deadly epidemics (although for the most part were still reluctant to change). The modern period saw more acceptance in society of new ideas about disease.</a:t>
            </a:r>
            <a:endParaRPr sz="1300"/>
          </a:p>
          <a:p>
            <a:pPr indent="0" lvl="0" marL="0" rtl="0" algn="l">
              <a:lnSpc>
                <a:spcPct val="100000"/>
              </a:lnSpc>
              <a:spcBef>
                <a:spcPts val="0"/>
              </a:spcBef>
              <a:spcAft>
                <a:spcPts val="0"/>
              </a:spcAft>
              <a:buNone/>
            </a:pPr>
            <a:r>
              <a:t/>
            </a:r>
            <a:endParaRPr sz="1300"/>
          </a:p>
          <a:p>
            <a:pPr indent="0" lvl="0" marL="0" rtl="0" algn="l">
              <a:lnSpc>
                <a:spcPct val="100000"/>
              </a:lnSpc>
              <a:spcBef>
                <a:spcPts val="0"/>
              </a:spcBef>
              <a:spcAft>
                <a:spcPts val="0"/>
              </a:spcAft>
              <a:buNone/>
            </a:pPr>
            <a:r>
              <a:rPr b="1" lang="en-GB" sz="1300">
                <a:solidFill>
                  <a:schemeClr val="dk1"/>
                </a:solidFill>
              </a:rPr>
              <a:t>Ex:</a:t>
            </a:r>
            <a:r>
              <a:rPr lang="en-GB" sz="1300"/>
              <a:t> Therefore attitudes in society were important in changing ideas because the less conservative society became, the more likely it was for new ideas about the causes of disease to be accepted and put into use. Although this only really happened on a large scale from the mid 1800s onwards, it was still significant in allowing the rapid progress seen in the understanding of the causes of disease from the 1880s to the present day.</a:t>
            </a:r>
            <a:endParaRPr/>
          </a:p>
        </p:txBody>
      </p:sp>
      <p:sp>
        <p:nvSpPr>
          <p:cNvPr id="168" name="Google Shape;168;p32"/>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33"/>
          <p:cNvSpPr txBox="1"/>
          <p:nvPr>
            <p:ph type="title"/>
          </p:nvPr>
        </p:nvSpPr>
        <p:spPr>
          <a:xfrm>
            <a:off x="459000" y="2852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000">
                <a:solidFill>
                  <a:schemeClr val="dk2"/>
                </a:solidFill>
              </a:rPr>
              <a:t>Glossary</a:t>
            </a:r>
            <a:endParaRPr sz="2000">
              <a:solidFill>
                <a:schemeClr val="dk2"/>
              </a:solidFill>
            </a:endParaRPr>
          </a:p>
          <a:p>
            <a:pPr indent="0" lvl="0" marL="0" rtl="0" algn="l">
              <a:spcBef>
                <a:spcPts val="0"/>
              </a:spcBef>
              <a:spcAft>
                <a:spcPts val="0"/>
              </a:spcAft>
              <a:buNone/>
            </a:pPr>
            <a:r>
              <a:t/>
            </a:r>
            <a:endParaRPr sz="700">
              <a:solidFill>
                <a:schemeClr val="dk2"/>
              </a:solidFill>
            </a:endParaRPr>
          </a:p>
          <a:p>
            <a:pPr indent="0" lvl="0" marL="0" rtl="0" algn="l">
              <a:spcBef>
                <a:spcPts val="0"/>
              </a:spcBef>
              <a:spcAft>
                <a:spcPts val="0"/>
              </a:spcAft>
              <a:buNone/>
            </a:pPr>
            <a:r>
              <a:t/>
            </a:r>
            <a:endParaRPr sz="700">
              <a:solidFill>
                <a:schemeClr val="dk2"/>
              </a:solidFill>
            </a:endParaRPr>
          </a:p>
        </p:txBody>
      </p:sp>
      <p:sp>
        <p:nvSpPr>
          <p:cNvPr id="174" name="Google Shape;174;p33"/>
          <p:cNvSpPr txBox="1"/>
          <p:nvPr>
            <p:ph idx="1" type="body"/>
          </p:nvPr>
        </p:nvSpPr>
        <p:spPr>
          <a:xfrm>
            <a:off x="458975" y="852275"/>
            <a:ext cx="8361300" cy="3837900"/>
          </a:xfrm>
          <a:prstGeom prst="rect">
            <a:avLst/>
          </a:prstGeom>
        </p:spPr>
        <p:txBody>
          <a:bodyPr anchorCtr="0" anchor="t" bIns="45725" lIns="45725" spcFirstLastPara="1" rIns="45725" wrap="square" tIns="45725">
            <a:noAutofit/>
          </a:bodyPr>
          <a:lstStyle/>
          <a:p>
            <a:pPr indent="0" lvl="0" marL="0" rtl="0" algn="l">
              <a:lnSpc>
                <a:spcPct val="115000"/>
              </a:lnSpc>
              <a:spcBef>
                <a:spcPts val="0"/>
              </a:spcBef>
              <a:spcAft>
                <a:spcPts val="0"/>
              </a:spcAft>
              <a:buNone/>
            </a:pPr>
            <a:r>
              <a:t/>
            </a:r>
            <a:endParaRPr b="1" sz="1900"/>
          </a:p>
          <a:p>
            <a:pPr indent="-247650" lvl="1" marL="457200" rtl="0" algn="l">
              <a:lnSpc>
                <a:spcPct val="115000"/>
              </a:lnSpc>
              <a:spcBef>
                <a:spcPts val="0"/>
              </a:spcBef>
              <a:spcAft>
                <a:spcPts val="0"/>
              </a:spcAft>
              <a:buSzPts val="2100"/>
              <a:buChar char="–"/>
            </a:pPr>
            <a:r>
              <a:rPr b="1" lang="en-GB" sz="2100">
                <a:solidFill>
                  <a:schemeClr val="accent4"/>
                </a:solidFill>
              </a:rPr>
              <a:t>Stagnant</a:t>
            </a:r>
            <a:r>
              <a:rPr b="1" lang="en-GB" sz="2100">
                <a:solidFill>
                  <a:schemeClr val="accent4"/>
                </a:solidFill>
              </a:rPr>
              <a:t> - </a:t>
            </a:r>
            <a:r>
              <a:rPr lang="en-GB" sz="2100"/>
              <a:t>Unmoving </a:t>
            </a:r>
            <a:r>
              <a:rPr lang="en-GB" sz="2100"/>
              <a:t>(When there was no progress)</a:t>
            </a:r>
            <a:endParaRPr sz="2100"/>
          </a:p>
          <a:p>
            <a:pPr indent="0" lvl="0" marL="457200" rtl="0" algn="l">
              <a:lnSpc>
                <a:spcPct val="115000"/>
              </a:lnSpc>
              <a:spcBef>
                <a:spcPts val="0"/>
              </a:spcBef>
              <a:spcAft>
                <a:spcPts val="0"/>
              </a:spcAft>
              <a:buNone/>
            </a:pPr>
            <a:r>
              <a:t/>
            </a:r>
            <a:endParaRPr sz="2100"/>
          </a:p>
        </p:txBody>
      </p:sp>
      <p:sp>
        <p:nvSpPr>
          <p:cNvPr id="175" name="Google Shape;175;p33"/>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4"/>
          <p:cNvSpPr txBox="1"/>
          <p:nvPr>
            <p:ph type="title"/>
          </p:nvPr>
        </p:nvSpPr>
        <p:spPr>
          <a:xfrm>
            <a:off x="459000" y="166450"/>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800">
                <a:solidFill>
                  <a:schemeClr val="dk2"/>
                </a:solidFill>
              </a:rPr>
              <a:t>Comprehension Questions</a:t>
            </a:r>
            <a:endParaRPr sz="2800">
              <a:solidFill>
                <a:schemeClr val="dk2"/>
              </a:solidFill>
            </a:endParaRPr>
          </a:p>
        </p:txBody>
      </p:sp>
      <p:sp>
        <p:nvSpPr>
          <p:cNvPr id="181" name="Google Shape;181;p34"/>
          <p:cNvSpPr txBox="1"/>
          <p:nvPr>
            <p:ph idx="1" type="body"/>
          </p:nvPr>
        </p:nvSpPr>
        <p:spPr>
          <a:xfrm>
            <a:off x="286400" y="730650"/>
            <a:ext cx="8567700" cy="3612900"/>
          </a:xfrm>
          <a:prstGeom prst="rect">
            <a:avLst/>
          </a:prstGeom>
        </p:spPr>
        <p:txBody>
          <a:bodyPr anchorCtr="0" anchor="t" bIns="45725" lIns="45725" spcFirstLastPara="1" rIns="45725" wrap="square" tIns="45725">
            <a:noAutofit/>
          </a:bodyPr>
          <a:lstStyle/>
          <a:p>
            <a:pPr indent="-317500" lvl="0" marL="457200" rtl="0" algn="l">
              <a:lnSpc>
                <a:spcPct val="100000"/>
              </a:lnSpc>
              <a:spcBef>
                <a:spcPts val="0"/>
              </a:spcBef>
              <a:spcAft>
                <a:spcPts val="0"/>
              </a:spcAft>
              <a:buSzPts val="1400"/>
              <a:buAutoNum type="arabicPeriod"/>
            </a:pPr>
            <a:r>
              <a:rPr lang="en-GB" sz="1400"/>
              <a:t>Can you describe 2 examples of how ideas about the cause of disease changed by 1900?</a:t>
            </a:r>
            <a:endParaRPr sz="1400"/>
          </a:p>
          <a:p>
            <a:pPr indent="-317500" lvl="0" marL="457200" rtl="0" algn="l">
              <a:lnSpc>
                <a:spcPct val="100000"/>
              </a:lnSpc>
              <a:spcBef>
                <a:spcPts val="0"/>
              </a:spcBef>
              <a:spcAft>
                <a:spcPts val="0"/>
              </a:spcAft>
              <a:buSzPts val="1400"/>
              <a:buAutoNum type="arabicPeriod"/>
            </a:pPr>
            <a:r>
              <a:rPr lang="en-GB" sz="1500"/>
              <a:t>Pick 2 </a:t>
            </a:r>
            <a:r>
              <a:rPr b="1" lang="en-GB" sz="1500"/>
              <a:t>turning points</a:t>
            </a:r>
            <a:r>
              <a:rPr lang="en-GB" sz="1500"/>
              <a:t> in the understanding of the causes of disease over time. Explain why they are turning points.</a:t>
            </a:r>
            <a:endParaRPr sz="1500"/>
          </a:p>
          <a:p>
            <a:pPr indent="-317500" lvl="0" marL="457200" rtl="0" algn="l">
              <a:lnSpc>
                <a:spcPct val="100000"/>
              </a:lnSpc>
              <a:spcBef>
                <a:spcPts val="0"/>
              </a:spcBef>
              <a:spcAft>
                <a:spcPts val="0"/>
              </a:spcAft>
              <a:buSzPts val="1400"/>
              <a:buAutoNum type="arabicPeriod"/>
            </a:pPr>
            <a:r>
              <a:rPr lang="en-GB" sz="1400"/>
              <a:t>Create your own graph like in the previous examples to show the importance of religion on the understanding of the causes of disease over time.</a:t>
            </a:r>
            <a:endParaRPr sz="1400"/>
          </a:p>
          <a:p>
            <a:pPr indent="-317500" lvl="0" marL="457200" rtl="0" algn="l">
              <a:lnSpc>
                <a:spcPct val="100000"/>
              </a:lnSpc>
              <a:spcBef>
                <a:spcPts val="0"/>
              </a:spcBef>
              <a:spcAft>
                <a:spcPts val="0"/>
              </a:spcAft>
              <a:buSzPts val="1400"/>
              <a:buAutoNum type="arabicPeriod"/>
            </a:pPr>
            <a:r>
              <a:rPr lang="en-GB" sz="1400"/>
              <a:t>Can you write your own paragraph about a </a:t>
            </a:r>
            <a:r>
              <a:rPr b="1" lang="en-GB" sz="1400"/>
              <a:t>different</a:t>
            </a:r>
            <a:r>
              <a:rPr lang="en-GB" sz="1400"/>
              <a:t> factor responsible for causing change in ideas about causes of disease over time? </a:t>
            </a:r>
            <a:r>
              <a:rPr b="1" lang="en-GB" sz="1400">
                <a:solidFill>
                  <a:schemeClr val="accent1"/>
                </a:solidFill>
              </a:rPr>
              <a:t>(Use the examples on the worksheet to help you)</a:t>
            </a:r>
            <a:endParaRPr sz="1400"/>
          </a:p>
          <a:p>
            <a:pPr indent="-317500" lvl="0" marL="457200" rtl="0" algn="l">
              <a:lnSpc>
                <a:spcPct val="100000"/>
              </a:lnSpc>
              <a:spcBef>
                <a:spcPts val="0"/>
              </a:spcBef>
              <a:spcAft>
                <a:spcPts val="0"/>
              </a:spcAft>
              <a:buSzPts val="1400"/>
              <a:buAutoNum type="arabicPeriod"/>
            </a:pPr>
            <a:r>
              <a:rPr lang="en-GB" sz="1400" u="sng"/>
              <a:t>Challenge question</a:t>
            </a:r>
            <a:r>
              <a:rPr lang="en-GB" sz="1400"/>
              <a:t>: Write a detailed conclusion explaining which factor you think was most important in causing ideas about the causes of disease to change </a:t>
            </a:r>
            <a:r>
              <a:rPr b="1" lang="en-GB" sz="1400" u="sng"/>
              <a:t>over time.</a:t>
            </a:r>
            <a:endParaRPr b="1" sz="1300" u="sng"/>
          </a:p>
          <a:p>
            <a:pPr indent="0" lvl="0" marL="228600" rtl="0" algn="l">
              <a:lnSpc>
                <a:spcPct val="100000"/>
              </a:lnSpc>
              <a:spcBef>
                <a:spcPts val="0"/>
              </a:spcBef>
              <a:spcAft>
                <a:spcPts val="0"/>
              </a:spcAft>
              <a:buNone/>
            </a:pPr>
            <a:r>
              <a:t/>
            </a:r>
            <a:endParaRPr sz="1300"/>
          </a:p>
          <a:p>
            <a:pPr indent="0" lvl="0" marL="228600" rtl="0" algn="l">
              <a:lnSpc>
                <a:spcPct val="100000"/>
              </a:lnSpc>
              <a:spcBef>
                <a:spcPts val="0"/>
              </a:spcBef>
              <a:spcAft>
                <a:spcPts val="0"/>
              </a:spcAft>
              <a:buNone/>
            </a:pPr>
            <a:r>
              <a:rPr b="1" lang="en-GB" sz="1300">
                <a:solidFill>
                  <a:schemeClr val="accent1"/>
                </a:solidFill>
              </a:rPr>
              <a:t>You may want to use the following sentence starters:</a:t>
            </a:r>
            <a:endParaRPr b="1" sz="1300">
              <a:solidFill>
                <a:schemeClr val="accent1"/>
              </a:solidFill>
            </a:endParaRPr>
          </a:p>
          <a:p>
            <a:pPr indent="-311150" lvl="0" marL="457200" rtl="0" algn="l">
              <a:lnSpc>
                <a:spcPct val="100000"/>
              </a:lnSpc>
              <a:spcBef>
                <a:spcPts val="0"/>
              </a:spcBef>
              <a:spcAft>
                <a:spcPts val="0"/>
              </a:spcAft>
              <a:buSzPts val="1300"/>
              <a:buChar char="●"/>
            </a:pPr>
            <a:r>
              <a:rPr i="1" lang="en-GB" sz="1300"/>
              <a:t>I think the most important factor in causing change was…</a:t>
            </a:r>
            <a:endParaRPr i="1" sz="1300"/>
          </a:p>
          <a:p>
            <a:pPr indent="-311150" lvl="0" marL="457200" rtl="0" algn="l">
              <a:lnSpc>
                <a:spcPct val="100000"/>
              </a:lnSpc>
              <a:spcBef>
                <a:spcPts val="0"/>
              </a:spcBef>
              <a:spcAft>
                <a:spcPts val="0"/>
              </a:spcAft>
              <a:buSzPts val="1300"/>
              <a:buChar char="●"/>
            </a:pPr>
            <a:r>
              <a:rPr i="1" lang="en-GB" sz="1300"/>
              <a:t>This is because (try to give 2 supporting examples) …</a:t>
            </a:r>
            <a:endParaRPr i="1" sz="1300"/>
          </a:p>
          <a:p>
            <a:pPr indent="-311150" lvl="0" marL="457200" rtl="0" algn="l">
              <a:lnSpc>
                <a:spcPct val="100000"/>
              </a:lnSpc>
              <a:spcBef>
                <a:spcPts val="0"/>
              </a:spcBef>
              <a:spcAft>
                <a:spcPts val="0"/>
              </a:spcAft>
              <a:buSzPts val="1300"/>
              <a:buChar char="●"/>
            </a:pPr>
            <a:r>
              <a:rPr i="1" lang="en-GB" sz="1300"/>
              <a:t>Therefore, I think _______ was the most important factor because...(try to explain why you think it was more important than some of the other factors)</a:t>
            </a:r>
            <a:endParaRPr i="1" sz="1300"/>
          </a:p>
        </p:txBody>
      </p:sp>
      <p:sp>
        <p:nvSpPr>
          <p:cNvPr id="182" name="Google Shape;182;p34"/>
          <p:cNvSpPr txBox="1"/>
          <p:nvPr>
            <p:ph idx="12" type="sldNum"/>
          </p:nvPr>
        </p:nvSpPr>
        <p:spPr>
          <a:xfrm>
            <a:off x="917941" y="9586650"/>
            <a:ext cx="1440000" cy="36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