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15465760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1546576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4ff2b4c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c4ff2b4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1876300"/>
            <a:ext cx="8226000" cy="25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Numbers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within 15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Applying knowledge of one more and one fewer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"/>
                <a:ea typeface="Montserrat"/>
                <a:cs typeface="Montserrat"/>
                <a:sym typeface="Montserrat"/>
              </a:rPr>
              <a:t>Source: Amisha Khaira images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1201200"/>
            <a:ext cx="8339951" cy="14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29762" y="-988862"/>
            <a:ext cx="3247475" cy="72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