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e9d55ca1f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e9d55ca1f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49050" y="7939001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917950" y="287630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To count four objects reliably.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918000" y="807675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5" name="Google Shape;85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Harris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431350" y="548637"/>
            <a:ext cx="2338325" cy="918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3889525" y="701037"/>
            <a:ext cx="2338325" cy="918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7204037" y="548650"/>
            <a:ext cx="2338325" cy="918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0590362" y="548662"/>
            <a:ext cx="2338325" cy="918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4182025" y="548662"/>
            <a:ext cx="2338325" cy="918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