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5143500" cx="9144000"/>
  <p:notesSz cx="6858000" cy="9144000"/>
  <p:embeddedFontLst>
    <p:embeddedFont>
      <p:font typeface="Montserrat SemiBold"/>
      <p:regular r:id="rId16"/>
      <p:bold r:id="rId17"/>
      <p:italic r:id="rId18"/>
      <p:boldItalic r:id="rId19"/>
    </p:embeddedFont>
    <p:embeddedFont>
      <p:font typeface="Montserrat"/>
      <p:regular r:id="rId20"/>
      <p:bold r:id="rId21"/>
      <p:italic r:id="rId22"/>
      <p:boldItalic r:id="rId23"/>
    </p:embeddedFont>
    <p:embeddedFont>
      <p:font typeface="Montserrat Medium"/>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regular.fntdata"/><Relationship Id="rId22" Type="http://schemas.openxmlformats.org/officeDocument/2006/relationships/font" Target="fonts/Montserrat-italic.fntdata"/><Relationship Id="rId21" Type="http://schemas.openxmlformats.org/officeDocument/2006/relationships/font" Target="fonts/Montserrat-bold.fntdata"/><Relationship Id="rId24" Type="http://schemas.openxmlformats.org/officeDocument/2006/relationships/font" Target="fonts/MontserratMedium-regular.fntdata"/><Relationship Id="rId23" Type="http://schemas.openxmlformats.org/officeDocument/2006/relationships/font" Target="fonts/Montserrat-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MontserratMedium-italic.fntdata"/><Relationship Id="rId25" Type="http://schemas.openxmlformats.org/officeDocument/2006/relationships/font" Target="fonts/MontserratMedium-bold.fntdata"/><Relationship Id="rId27" Type="http://schemas.openxmlformats.org/officeDocument/2006/relationships/font" Target="fonts/MontserratMedium-bold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MontserratSemiBold-bold.fntdata"/><Relationship Id="rId16" Type="http://schemas.openxmlformats.org/officeDocument/2006/relationships/font" Target="fonts/MontserratSemiBold-regular.fntdata"/><Relationship Id="rId19" Type="http://schemas.openxmlformats.org/officeDocument/2006/relationships/font" Target="fonts/MontserratSemiBold-boldItalic.fntdata"/><Relationship Id="rId18" Type="http://schemas.openxmlformats.org/officeDocument/2006/relationships/font" Target="fonts/MontserratSemi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8d91ab810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8d91ab810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8d74a09022_2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8d74a09022_2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8d760abe2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8d760abe2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8d760abe28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8d760abe28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8d760abe28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8d760abe28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8d760abe28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8d760abe28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8d760abe28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8d760abe28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8d74a09022_2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8d74a09022_2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8d74a09022_2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8d74a09022_2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55" name="Shape 55"/>
        <p:cNvGrpSpPr/>
        <p:nvPr/>
      </p:nvGrpSpPr>
      <p:grpSpPr>
        <a:xfrm>
          <a:off x="0" y="0"/>
          <a:ext cx="0" cy="0"/>
          <a:chOff x="0" y="0"/>
          <a:chExt cx="0" cy="0"/>
        </a:xfrm>
      </p:grpSpPr>
      <p:sp>
        <p:nvSpPr>
          <p:cNvPr id="56" name="Google Shape;56;p14"/>
          <p:cNvSpPr txBox="1"/>
          <p:nvPr>
            <p:ph type="ctrTitle"/>
          </p:nvPr>
        </p:nvSpPr>
        <p:spPr>
          <a:xfrm>
            <a:off x="458975" y="1438150"/>
            <a:ext cx="8226000" cy="18615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3000"/>
              <a:buFont typeface="Montserrat SemiBold"/>
              <a:buNone/>
              <a:defRPr b="0" sz="3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5200"/>
              <a:buNone/>
              <a:defRPr sz="5200">
                <a:solidFill>
                  <a:srgbClr val="000000"/>
                </a:solidFill>
              </a:defRPr>
            </a:lvl2pPr>
            <a:lvl3pPr lvl="2" algn="ctr">
              <a:spcBef>
                <a:spcPts val="0"/>
              </a:spcBef>
              <a:spcAft>
                <a:spcPts val="0"/>
              </a:spcAft>
              <a:buClr>
                <a:srgbClr val="000000"/>
              </a:buClr>
              <a:buSzPts val="5200"/>
              <a:buNone/>
              <a:defRPr sz="5200">
                <a:solidFill>
                  <a:srgbClr val="000000"/>
                </a:solidFill>
              </a:defRPr>
            </a:lvl3pPr>
            <a:lvl4pPr lvl="3" algn="ctr">
              <a:spcBef>
                <a:spcPts val="0"/>
              </a:spcBef>
              <a:spcAft>
                <a:spcPts val="0"/>
              </a:spcAft>
              <a:buClr>
                <a:srgbClr val="000000"/>
              </a:buClr>
              <a:buSzPts val="5200"/>
              <a:buNone/>
              <a:defRPr sz="5200">
                <a:solidFill>
                  <a:srgbClr val="000000"/>
                </a:solidFill>
              </a:defRPr>
            </a:lvl4pPr>
            <a:lvl5pPr lvl="4" algn="ctr">
              <a:spcBef>
                <a:spcPts val="0"/>
              </a:spcBef>
              <a:spcAft>
                <a:spcPts val="0"/>
              </a:spcAft>
              <a:buClr>
                <a:srgbClr val="000000"/>
              </a:buClr>
              <a:buSzPts val="5200"/>
              <a:buNone/>
              <a:defRPr sz="5200">
                <a:solidFill>
                  <a:srgbClr val="000000"/>
                </a:solidFill>
              </a:defRPr>
            </a:lvl5pPr>
            <a:lvl6pPr lvl="5" algn="ctr">
              <a:spcBef>
                <a:spcPts val="0"/>
              </a:spcBef>
              <a:spcAft>
                <a:spcPts val="0"/>
              </a:spcAft>
              <a:buClr>
                <a:srgbClr val="000000"/>
              </a:buClr>
              <a:buSzPts val="5200"/>
              <a:buNone/>
              <a:defRPr sz="5200">
                <a:solidFill>
                  <a:srgbClr val="000000"/>
                </a:solidFill>
              </a:defRPr>
            </a:lvl6pPr>
            <a:lvl7pPr lvl="6" algn="ctr">
              <a:spcBef>
                <a:spcPts val="0"/>
              </a:spcBef>
              <a:spcAft>
                <a:spcPts val="0"/>
              </a:spcAft>
              <a:buClr>
                <a:srgbClr val="000000"/>
              </a:buClr>
              <a:buSzPts val="5200"/>
              <a:buNone/>
              <a:defRPr sz="5200">
                <a:solidFill>
                  <a:srgbClr val="000000"/>
                </a:solidFill>
              </a:defRPr>
            </a:lvl7pPr>
            <a:lvl8pPr lvl="7" algn="ctr">
              <a:spcBef>
                <a:spcPts val="0"/>
              </a:spcBef>
              <a:spcAft>
                <a:spcPts val="0"/>
              </a:spcAft>
              <a:buClr>
                <a:srgbClr val="000000"/>
              </a:buClr>
              <a:buSzPts val="5200"/>
              <a:buNone/>
              <a:defRPr sz="5200">
                <a:solidFill>
                  <a:srgbClr val="000000"/>
                </a:solidFill>
              </a:defRPr>
            </a:lvl8pPr>
            <a:lvl9pPr lvl="8" algn="ctr">
              <a:spcBef>
                <a:spcPts val="0"/>
              </a:spcBef>
              <a:spcAft>
                <a:spcPts val="0"/>
              </a:spcAft>
              <a:buClr>
                <a:srgbClr val="000000"/>
              </a:buClr>
              <a:buSzPts val="5200"/>
              <a:buNone/>
              <a:defRPr sz="5200">
                <a:solidFill>
                  <a:srgbClr val="000000"/>
                </a:solidFill>
              </a:defRPr>
            </a:lvl9pPr>
          </a:lstStyle>
          <a:p/>
        </p:txBody>
      </p:sp>
      <p:sp>
        <p:nvSpPr>
          <p:cNvPr id="57" name="Google Shape;57;p14"/>
          <p:cNvSpPr txBox="1"/>
          <p:nvPr>
            <p:ph idx="1" type="subTitle"/>
          </p:nvPr>
        </p:nvSpPr>
        <p:spPr>
          <a:xfrm>
            <a:off x="458975" y="445025"/>
            <a:ext cx="8226000" cy="7926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1800"/>
              <a:buNone/>
              <a:defRPr sz="1800">
                <a:solidFill>
                  <a:srgbClr val="000000"/>
                </a:solidFill>
              </a:defRPr>
            </a:lvl1pPr>
            <a:lvl2pPr lvl="1" algn="ctr">
              <a:lnSpc>
                <a:spcPct val="100000"/>
              </a:lnSpc>
              <a:spcBef>
                <a:spcPts val="0"/>
              </a:spcBef>
              <a:spcAft>
                <a:spcPts val="0"/>
              </a:spcAft>
              <a:buClr>
                <a:srgbClr val="000000"/>
              </a:buClr>
              <a:buSzPts val="2800"/>
              <a:buNone/>
              <a:defRPr sz="2800">
                <a:solidFill>
                  <a:srgbClr val="000000"/>
                </a:solidFill>
              </a:defRPr>
            </a:lvl2pPr>
            <a:lvl3pPr lvl="2" algn="ctr">
              <a:lnSpc>
                <a:spcPct val="100000"/>
              </a:lnSpc>
              <a:spcBef>
                <a:spcPts val="0"/>
              </a:spcBef>
              <a:spcAft>
                <a:spcPts val="0"/>
              </a:spcAft>
              <a:buClr>
                <a:srgbClr val="000000"/>
              </a:buClr>
              <a:buSzPts val="2800"/>
              <a:buNone/>
              <a:defRPr sz="2800">
                <a:solidFill>
                  <a:srgbClr val="000000"/>
                </a:solidFill>
              </a:defRPr>
            </a:lvl3pPr>
            <a:lvl4pPr lvl="3" algn="ctr">
              <a:lnSpc>
                <a:spcPct val="100000"/>
              </a:lnSpc>
              <a:spcBef>
                <a:spcPts val="0"/>
              </a:spcBef>
              <a:spcAft>
                <a:spcPts val="0"/>
              </a:spcAft>
              <a:buClr>
                <a:srgbClr val="000000"/>
              </a:buClr>
              <a:buSzPts val="2800"/>
              <a:buNone/>
              <a:defRPr sz="2800">
                <a:solidFill>
                  <a:srgbClr val="000000"/>
                </a:solidFill>
              </a:defRPr>
            </a:lvl4pPr>
            <a:lvl5pPr lvl="4" algn="ctr">
              <a:lnSpc>
                <a:spcPct val="100000"/>
              </a:lnSpc>
              <a:spcBef>
                <a:spcPts val="0"/>
              </a:spcBef>
              <a:spcAft>
                <a:spcPts val="0"/>
              </a:spcAft>
              <a:buClr>
                <a:srgbClr val="000000"/>
              </a:buClr>
              <a:buSzPts val="2800"/>
              <a:buNone/>
              <a:defRPr sz="2800">
                <a:solidFill>
                  <a:srgbClr val="000000"/>
                </a:solidFill>
              </a:defRPr>
            </a:lvl5pPr>
            <a:lvl6pPr lvl="5" algn="ctr">
              <a:lnSpc>
                <a:spcPct val="100000"/>
              </a:lnSpc>
              <a:spcBef>
                <a:spcPts val="0"/>
              </a:spcBef>
              <a:spcAft>
                <a:spcPts val="0"/>
              </a:spcAft>
              <a:buClr>
                <a:srgbClr val="000000"/>
              </a:buClr>
              <a:buSzPts val="2800"/>
              <a:buNone/>
              <a:defRPr sz="2800">
                <a:solidFill>
                  <a:srgbClr val="000000"/>
                </a:solidFill>
              </a:defRPr>
            </a:lvl6pPr>
            <a:lvl7pPr lvl="6" algn="ctr">
              <a:lnSpc>
                <a:spcPct val="100000"/>
              </a:lnSpc>
              <a:spcBef>
                <a:spcPts val="0"/>
              </a:spcBef>
              <a:spcAft>
                <a:spcPts val="0"/>
              </a:spcAft>
              <a:buClr>
                <a:srgbClr val="000000"/>
              </a:buClr>
              <a:buSzPts val="2800"/>
              <a:buNone/>
              <a:defRPr sz="2800">
                <a:solidFill>
                  <a:srgbClr val="000000"/>
                </a:solidFill>
              </a:defRPr>
            </a:lvl7pPr>
            <a:lvl8pPr lvl="7" algn="ctr">
              <a:lnSpc>
                <a:spcPct val="100000"/>
              </a:lnSpc>
              <a:spcBef>
                <a:spcPts val="0"/>
              </a:spcBef>
              <a:spcAft>
                <a:spcPts val="0"/>
              </a:spcAft>
              <a:buClr>
                <a:srgbClr val="000000"/>
              </a:buClr>
              <a:buSzPts val="2800"/>
              <a:buNone/>
              <a:defRPr sz="2800">
                <a:solidFill>
                  <a:srgbClr val="000000"/>
                </a:solidFill>
              </a:defRPr>
            </a:lvl8pPr>
            <a:lvl9pPr lvl="8" algn="ctr">
              <a:lnSpc>
                <a:spcPct val="100000"/>
              </a:lnSpc>
              <a:spcBef>
                <a:spcPts val="0"/>
              </a:spcBef>
              <a:spcAft>
                <a:spcPts val="0"/>
              </a:spcAft>
              <a:buClr>
                <a:srgbClr val="000000"/>
              </a:buClr>
              <a:buSzPts val="2800"/>
              <a:buNone/>
              <a:defRPr sz="2800">
                <a:solidFill>
                  <a:srgbClr val="000000"/>
                </a:solidFill>
              </a:defRPr>
            </a:lvl9pPr>
          </a:lstStyle>
          <a:p/>
        </p:txBody>
      </p:sp>
      <p:sp>
        <p:nvSpPr>
          <p:cNvPr id="58" name="Google Shape;58;p14"/>
          <p:cNvSpPr txBox="1"/>
          <p:nvPr>
            <p:ph idx="2" type="subTitle"/>
          </p:nvPr>
        </p:nvSpPr>
        <p:spPr>
          <a:xfrm>
            <a:off x="458975" y="4105475"/>
            <a:ext cx="3951000" cy="619500"/>
          </a:xfrm>
          <a:prstGeom prst="rect">
            <a:avLst/>
          </a:prstGeom>
        </p:spPr>
        <p:txBody>
          <a:bodyPr anchorCtr="0" anchor="b" bIns="0" lIns="0" spcFirstLastPara="1" rIns="0" wrap="square" tIns="0">
            <a:noAutofit/>
          </a:bodyPr>
          <a:lstStyle>
            <a:lvl1pPr lvl="0">
              <a:spcBef>
                <a:spcPts val="1000"/>
              </a:spcBef>
              <a:spcAft>
                <a:spcPts val="0"/>
              </a:spcAft>
              <a:buNone/>
              <a:defRPr sz="14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1000"/>
              </a:spcBef>
              <a:spcAft>
                <a:spcPts val="0"/>
              </a:spcAft>
              <a:buNone/>
              <a:defRPr>
                <a:solidFill>
                  <a:srgbClr val="000000"/>
                </a:solidFill>
              </a:defRPr>
            </a:lvl3pPr>
            <a:lvl4pPr lvl="3">
              <a:spcBef>
                <a:spcPts val="1000"/>
              </a:spcBef>
              <a:spcAft>
                <a:spcPts val="0"/>
              </a:spcAft>
              <a:buNone/>
              <a:defRPr>
                <a:solidFill>
                  <a:srgbClr val="000000"/>
                </a:solidFill>
              </a:defRPr>
            </a:lvl4pPr>
            <a:lvl5pPr lvl="4">
              <a:spcBef>
                <a:spcPts val="1000"/>
              </a:spcBef>
              <a:spcAft>
                <a:spcPts val="0"/>
              </a:spcAft>
              <a:buNone/>
              <a:defRPr>
                <a:solidFill>
                  <a:srgbClr val="000000"/>
                </a:solidFill>
              </a:defRPr>
            </a:lvl5pPr>
            <a:lvl6pPr lvl="5">
              <a:spcBef>
                <a:spcPts val="1000"/>
              </a:spcBef>
              <a:spcAft>
                <a:spcPts val="0"/>
              </a:spcAft>
              <a:buNone/>
              <a:defRPr>
                <a:solidFill>
                  <a:srgbClr val="000000"/>
                </a:solidFill>
              </a:defRPr>
            </a:lvl6pPr>
            <a:lvl7pPr lvl="6">
              <a:spcBef>
                <a:spcPts val="1000"/>
              </a:spcBef>
              <a:spcAft>
                <a:spcPts val="0"/>
              </a:spcAft>
              <a:buNone/>
              <a:defRPr>
                <a:solidFill>
                  <a:srgbClr val="000000"/>
                </a:solidFill>
              </a:defRPr>
            </a:lvl7pPr>
            <a:lvl8pPr lvl="7">
              <a:spcBef>
                <a:spcPts val="1000"/>
              </a:spcBef>
              <a:spcAft>
                <a:spcPts val="0"/>
              </a:spcAft>
              <a:buNone/>
              <a:defRPr>
                <a:solidFill>
                  <a:srgbClr val="000000"/>
                </a:solidFill>
              </a:defRPr>
            </a:lvl8pPr>
            <a:lvl9pPr lvl="8">
              <a:spcBef>
                <a:spcPts val="1000"/>
              </a:spcBef>
              <a:spcAft>
                <a:spcPts val="1000"/>
              </a:spcAft>
              <a:buNone/>
              <a:defRPr>
                <a:solidFill>
                  <a:srgbClr val="000000"/>
                </a:solidFill>
              </a:defRPr>
            </a:lvl9pPr>
          </a:lstStyle>
          <a:p/>
        </p:txBody>
      </p:sp>
      <p:pic>
        <p:nvPicPr>
          <p:cNvPr id="59" name="Google Shape;59;p14"/>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60" name="Google Shape;60;p14"/>
          <p:cNvSpPr/>
          <p:nvPr/>
        </p:nvSpPr>
        <p:spPr>
          <a:xfrm>
            <a:off x="8699225" y="4459200"/>
            <a:ext cx="444900" cy="68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61" name="Shape 61"/>
        <p:cNvGrpSpPr/>
        <p:nvPr/>
      </p:nvGrpSpPr>
      <p:grpSpPr>
        <a:xfrm>
          <a:off x="0" y="0"/>
          <a:ext cx="0" cy="0"/>
          <a:chOff x="0" y="0"/>
          <a:chExt cx="0" cy="0"/>
        </a:xfrm>
      </p:grpSpPr>
      <p:sp>
        <p:nvSpPr>
          <p:cNvPr id="62" name="Google Shape;62;p15"/>
          <p:cNvSpPr txBox="1"/>
          <p:nvPr>
            <p:ph type="title"/>
          </p:nvPr>
        </p:nvSpPr>
        <p:spPr>
          <a:xfrm>
            <a:off x="458975" y="1438150"/>
            <a:ext cx="8226000" cy="31896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3000"/>
              <a:buFont typeface="Montserrat SemiBold"/>
              <a:buNone/>
              <a:defRPr b="0" sz="3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3600"/>
              <a:buNone/>
              <a:defRPr sz="3600">
                <a:solidFill>
                  <a:srgbClr val="4B3241"/>
                </a:solidFill>
              </a:defRPr>
            </a:lvl2pPr>
            <a:lvl3pPr lvl="2" rtl="0" algn="ctr">
              <a:spcBef>
                <a:spcPts val="0"/>
              </a:spcBef>
              <a:spcAft>
                <a:spcPts val="0"/>
              </a:spcAft>
              <a:buClr>
                <a:srgbClr val="4B3241"/>
              </a:buClr>
              <a:buSzPts val="3600"/>
              <a:buNone/>
              <a:defRPr sz="3600">
                <a:solidFill>
                  <a:srgbClr val="4B3241"/>
                </a:solidFill>
              </a:defRPr>
            </a:lvl3pPr>
            <a:lvl4pPr lvl="3" rtl="0" algn="ctr">
              <a:spcBef>
                <a:spcPts val="0"/>
              </a:spcBef>
              <a:spcAft>
                <a:spcPts val="0"/>
              </a:spcAft>
              <a:buClr>
                <a:srgbClr val="4B3241"/>
              </a:buClr>
              <a:buSzPts val="3600"/>
              <a:buNone/>
              <a:defRPr sz="3600">
                <a:solidFill>
                  <a:srgbClr val="4B3241"/>
                </a:solidFill>
              </a:defRPr>
            </a:lvl4pPr>
            <a:lvl5pPr lvl="4" rtl="0" algn="ctr">
              <a:spcBef>
                <a:spcPts val="0"/>
              </a:spcBef>
              <a:spcAft>
                <a:spcPts val="0"/>
              </a:spcAft>
              <a:buClr>
                <a:srgbClr val="4B3241"/>
              </a:buClr>
              <a:buSzPts val="3600"/>
              <a:buNone/>
              <a:defRPr sz="3600">
                <a:solidFill>
                  <a:srgbClr val="4B3241"/>
                </a:solidFill>
              </a:defRPr>
            </a:lvl5pPr>
            <a:lvl6pPr lvl="5" rtl="0" algn="ctr">
              <a:spcBef>
                <a:spcPts val="0"/>
              </a:spcBef>
              <a:spcAft>
                <a:spcPts val="0"/>
              </a:spcAft>
              <a:buClr>
                <a:srgbClr val="4B3241"/>
              </a:buClr>
              <a:buSzPts val="3600"/>
              <a:buNone/>
              <a:defRPr sz="3600">
                <a:solidFill>
                  <a:srgbClr val="4B3241"/>
                </a:solidFill>
              </a:defRPr>
            </a:lvl6pPr>
            <a:lvl7pPr lvl="6" rtl="0" algn="ctr">
              <a:spcBef>
                <a:spcPts val="0"/>
              </a:spcBef>
              <a:spcAft>
                <a:spcPts val="0"/>
              </a:spcAft>
              <a:buClr>
                <a:srgbClr val="4B3241"/>
              </a:buClr>
              <a:buSzPts val="3600"/>
              <a:buNone/>
              <a:defRPr sz="3600">
                <a:solidFill>
                  <a:srgbClr val="4B3241"/>
                </a:solidFill>
              </a:defRPr>
            </a:lvl7pPr>
            <a:lvl8pPr lvl="7" rtl="0" algn="ctr">
              <a:spcBef>
                <a:spcPts val="0"/>
              </a:spcBef>
              <a:spcAft>
                <a:spcPts val="0"/>
              </a:spcAft>
              <a:buClr>
                <a:srgbClr val="4B3241"/>
              </a:buClr>
              <a:buSzPts val="3600"/>
              <a:buNone/>
              <a:defRPr sz="3600">
                <a:solidFill>
                  <a:srgbClr val="4B3241"/>
                </a:solidFill>
              </a:defRPr>
            </a:lvl8pPr>
            <a:lvl9pPr lvl="8" rtl="0" algn="ctr">
              <a:spcBef>
                <a:spcPts val="0"/>
              </a:spcBef>
              <a:spcAft>
                <a:spcPts val="0"/>
              </a:spcAft>
              <a:buClr>
                <a:srgbClr val="4B3241"/>
              </a:buClr>
              <a:buSzPts val="3600"/>
              <a:buNone/>
              <a:defRPr sz="3600">
                <a:solidFill>
                  <a:srgbClr val="4B3241"/>
                </a:solidFill>
              </a:defRPr>
            </a:lvl9pPr>
          </a:lstStyle>
          <a:p/>
        </p:txBody>
      </p:sp>
      <p:sp>
        <p:nvSpPr>
          <p:cNvPr id="63" name="Google Shape;63;p1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64" name="Google Shape;64;p15"/>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5" name="Shape 65"/>
        <p:cNvGrpSpPr/>
        <p:nvPr/>
      </p:nvGrpSpPr>
      <p:grpSpPr>
        <a:xfrm>
          <a:off x="0" y="0"/>
          <a:ext cx="0" cy="0"/>
          <a:chOff x="0" y="0"/>
          <a:chExt cx="0" cy="0"/>
        </a:xfrm>
      </p:grpSpPr>
      <p:sp>
        <p:nvSpPr>
          <p:cNvPr id="66" name="Google Shape;66;p16"/>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67" name="Google Shape;67;p16"/>
          <p:cNvSpPr txBox="1"/>
          <p:nvPr>
            <p:ph idx="1" type="body"/>
          </p:nvPr>
        </p:nvSpPr>
        <p:spPr>
          <a:xfrm>
            <a:off x="458975" y="1259525"/>
            <a:ext cx="8226000" cy="315975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17500" lvl="4" marL="2286000">
              <a:spcBef>
                <a:spcPts val="800"/>
              </a:spcBef>
              <a:spcAft>
                <a:spcPts val="0"/>
              </a:spcAft>
              <a:buSzPts val="1400"/>
              <a:buChar char="–"/>
              <a:defRPr sz="1400"/>
            </a:lvl5pPr>
            <a:lvl6pPr indent="-317500" lvl="5" marL="2743200">
              <a:spcBef>
                <a:spcPts val="600"/>
              </a:spcBef>
              <a:spcAft>
                <a:spcPts val="0"/>
              </a:spcAft>
              <a:buSzPts val="1400"/>
              <a:buChar char="–"/>
              <a:defRPr/>
            </a:lvl6pPr>
            <a:lvl7pPr indent="-317500" lvl="6" marL="3200400">
              <a:spcBef>
                <a:spcPts val="600"/>
              </a:spcBef>
              <a:spcAft>
                <a:spcPts val="0"/>
              </a:spcAft>
              <a:buSzPts val="1400"/>
              <a:buChar char="–"/>
              <a:defRPr/>
            </a:lvl7pPr>
            <a:lvl8pPr indent="-317500" lvl="7" marL="3657600">
              <a:spcBef>
                <a:spcPts val="400"/>
              </a:spcBef>
              <a:spcAft>
                <a:spcPts val="0"/>
              </a:spcAft>
              <a:buSzPts val="1400"/>
              <a:buChar char="–"/>
              <a:defRPr/>
            </a:lvl8pPr>
            <a:lvl9pPr indent="-317500" lvl="8" marL="4114800">
              <a:spcBef>
                <a:spcPts val="400"/>
              </a:spcBef>
              <a:spcAft>
                <a:spcPts val="200"/>
              </a:spcAft>
              <a:buSzPts val="1400"/>
              <a:buChar char="–"/>
              <a:defRPr/>
            </a:lvl9pPr>
          </a:lstStyle>
          <a:p/>
        </p:txBody>
      </p:sp>
      <p:sp>
        <p:nvSpPr>
          <p:cNvPr id="68" name="Google Shape;68;p1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9" name="Shape 69"/>
        <p:cNvGrpSpPr/>
        <p:nvPr/>
      </p:nvGrpSpPr>
      <p:grpSpPr>
        <a:xfrm>
          <a:off x="0" y="0"/>
          <a:ext cx="0" cy="0"/>
          <a:chOff x="0" y="0"/>
          <a:chExt cx="0" cy="0"/>
        </a:xfrm>
      </p:grpSpPr>
      <p:sp>
        <p:nvSpPr>
          <p:cNvPr id="70" name="Google Shape;70;p17"/>
          <p:cNvSpPr txBox="1"/>
          <p:nvPr>
            <p:ph type="title"/>
          </p:nvPr>
        </p:nvSpPr>
        <p:spPr>
          <a:xfrm>
            <a:off x="458975" y="445025"/>
            <a:ext cx="39510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71" name="Google Shape;71;p17"/>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17500" lvl="4" marL="2286000">
              <a:spcBef>
                <a:spcPts val="800"/>
              </a:spcBef>
              <a:spcAft>
                <a:spcPts val="0"/>
              </a:spcAft>
              <a:buSzPts val="1400"/>
              <a:buChar char="–"/>
              <a:defRPr/>
            </a:lvl5pPr>
            <a:lvl6pPr indent="-317500" lvl="5" marL="2743200">
              <a:spcBef>
                <a:spcPts val="600"/>
              </a:spcBef>
              <a:spcAft>
                <a:spcPts val="0"/>
              </a:spcAft>
              <a:buSzPts val="1400"/>
              <a:buChar char="–"/>
              <a:defRPr/>
            </a:lvl6pPr>
            <a:lvl7pPr indent="-317500" lvl="6" marL="3200400">
              <a:spcBef>
                <a:spcPts val="600"/>
              </a:spcBef>
              <a:spcAft>
                <a:spcPts val="0"/>
              </a:spcAft>
              <a:buSzPts val="1400"/>
              <a:buChar char="–"/>
              <a:defRPr/>
            </a:lvl7pPr>
            <a:lvl8pPr indent="-317500" lvl="7" marL="3657600">
              <a:spcBef>
                <a:spcPts val="400"/>
              </a:spcBef>
              <a:spcAft>
                <a:spcPts val="0"/>
              </a:spcAft>
              <a:buSzPts val="1400"/>
              <a:buChar char="–"/>
              <a:defRPr/>
            </a:lvl8pPr>
            <a:lvl9pPr indent="-317500" lvl="8" marL="4114800">
              <a:spcBef>
                <a:spcPts val="400"/>
              </a:spcBef>
              <a:spcAft>
                <a:spcPts val="200"/>
              </a:spcAft>
              <a:buSzPts val="1400"/>
              <a:buChar char="–"/>
              <a:defRPr/>
            </a:lvl9pPr>
          </a:lstStyle>
          <a:p/>
        </p:txBody>
      </p:sp>
      <p:sp>
        <p:nvSpPr>
          <p:cNvPr id="72" name="Google Shape;72;p17"/>
          <p:cNvSpPr txBox="1"/>
          <p:nvPr>
            <p:ph idx="2" type="body"/>
          </p:nvPr>
        </p:nvSpPr>
        <p:spPr>
          <a:xfrm>
            <a:off x="4733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17500" lvl="4" marL="2286000">
              <a:spcBef>
                <a:spcPts val="800"/>
              </a:spcBef>
              <a:spcAft>
                <a:spcPts val="0"/>
              </a:spcAft>
              <a:buSzPts val="1400"/>
              <a:buChar char="–"/>
              <a:defRPr/>
            </a:lvl5pPr>
            <a:lvl6pPr indent="-317500" lvl="5" marL="2743200">
              <a:spcBef>
                <a:spcPts val="600"/>
              </a:spcBef>
              <a:spcAft>
                <a:spcPts val="0"/>
              </a:spcAft>
              <a:buSzPts val="1400"/>
              <a:buChar char="–"/>
              <a:defRPr/>
            </a:lvl6pPr>
            <a:lvl7pPr indent="-317500" lvl="6" marL="3200400">
              <a:spcBef>
                <a:spcPts val="600"/>
              </a:spcBef>
              <a:spcAft>
                <a:spcPts val="0"/>
              </a:spcAft>
              <a:buSzPts val="1400"/>
              <a:buChar char="–"/>
              <a:defRPr/>
            </a:lvl7pPr>
            <a:lvl8pPr indent="-317500" lvl="7" marL="3657600">
              <a:spcBef>
                <a:spcPts val="400"/>
              </a:spcBef>
              <a:spcAft>
                <a:spcPts val="0"/>
              </a:spcAft>
              <a:buSzPts val="1400"/>
              <a:buChar char="–"/>
              <a:defRPr/>
            </a:lvl8pPr>
            <a:lvl9pPr indent="-317500" lvl="8" marL="4114800">
              <a:spcBef>
                <a:spcPts val="400"/>
              </a:spcBef>
              <a:spcAft>
                <a:spcPts val="200"/>
              </a:spcAft>
              <a:buSzPts val="1400"/>
              <a:buChar char="–"/>
              <a:defRPr/>
            </a:lvl9pPr>
          </a:lstStyle>
          <a:p/>
        </p:txBody>
      </p:sp>
      <p:sp>
        <p:nvSpPr>
          <p:cNvPr id="73" name="Google Shape;73;p1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4" name="Google Shape;74;p17"/>
          <p:cNvSpPr txBox="1"/>
          <p:nvPr>
            <p:ph idx="3" type="title"/>
          </p:nvPr>
        </p:nvSpPr>
        <p:spPr>
          <a:xfrm>
            <a:off x="4733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5" name="Shape 75"/>
        <p:cNvGrpSpPr/>
        <p:nvPr/>
      </p:nvGrpSpPr>
      <p:grpSpPr>
        <a:xfrm>
          <a:off x="0" y="0"/>
          <a:ext cx="0" cy="0"/>
          <a:chOff x="0" y="0"/>
          <a:chExt cx="0" cy="0"/>
        </a:xfrm>
      </p:grpSpPr>
      <p:sp>
        <p:nvSpPr>
          <p:cNvPr id="76" name="Google Shape;76;p18"/>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77" name="Google Shape;77;p1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78" name="Shape 78"/>
        <p:cNvGrpSpPr/>
        <p:nvPr/>
      </p:nvGrpSpPr>
      <p:grpSpPr>
        <a:xfrm>
          <a:off x="0" y="0"/>
          <a:ext cx="0" cy="0"/>
          <a:chOff x="0" y="0"/>
          <a:chExt cx="0" cy="0"/>
        </a:xfrm>
      </p:grpSpPr>
      <p:sp>
        <p:nvSpPr>
          <p:cNvPr id="79" name="Google Shape;79;p19"/>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0" name="Google Shape;80;p1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81" name="Google Shape;81;p19"/>
          <p:cNvSpPr txBox="1"/>
          <p:nvPr>
            <p:ph idx="1" type="subTitle"/>
          </p:nvPr>
        </p:nvSpPr>
        <p:spPr>
          <a:xfrm>
            <a:off x="458975" y="1882125"/>
            <a:ext cx="2585400" cy="453300"/>
          </a:xfrm>
          <a:prstGeom prst="rect">
            <a:avLst/>
          </a:prstGeom>
          <a:solidFill>
            <a:schemeClr val="accent1"/>
          </a:solidFill>
        </p:spPr>
        <p:txBody>
          <a:bodyPr anchorCtr="0" anchor="t" bIns="91425" lIns="91425" spcFirstLastPara="1" rIns="91425" wrap="square" tIns="9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82" name="Google Shape;82;p19"/>
          <p:cNvSpPr txBox="1"/>
          <p:nvPr>
            <p:ph idx="2" type="body"/>
          </p:nvPr>
        </p:nvSpPr>
        <p:spPr>
          <a:xfrm>
            <a:off x="45897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a:lnSpc>
                <a:spcPct val="115000"/>
              </a:lnSpc>
              <a:spcBef>
                <a:spcPts val="0"/>
              </a:spcBef>
              <a:spcAft>
                <a:spcPts val="0"/>
              </a:spcAft>
              <a:buSzPts val="1400"/>
              <a:buChar char="●"/>
              <a:defRPr sz="1400"/>
            </a:lvl1pPr>
            <a:lvl2pPr indent="-317500" lvl="1" marL="914400">
              <a:lnSpc>
                <a:spcPct val="115000"/>
              </a:lnSpc>
              <a:spcBef>
                <a:spcPts val="600"/>
              </a:spcBef>
              <a:spcAft>
                <a:spcPts val="0"/>
              </a:spcAft>
              <a:buSzPts val="1400"/>
              <a:buChar char="–"/>
              <a:defRPr sz="1400"/>
            </a:lvl2pPr>
            <a:lvl3pPr indent="-317500" lvl="2" marL="1371600">
              <a:lnSpc>
                <a:spcPct val="115000"/>
              </a:lnSpc>
              <a:spcBef>
                <a:spcPts val="600"/>
              </a:spcBef>
              <a:spcAft>
                <a:spcPts val="0"/>
              </a:spcAft>
              <a:buSzPts val="1400"/>
              <a:buChar char="–"/>
              <a:defRPr/>
            </a:lvl3pPr>
            <a:lvl4pPr indent="-317500" lvl="3" marL="1828800">
              <a:lnSpc>
                <a:spcPct val="115000"/>
              </a:lnSpc>
              <a:spcBef>
                <a:spcPts val="600"/>
              </a:spcBef>
              <a:spcAft>
                <a:spcPts val="0"/>
              </a:spcAft>
              <a:buSzPts val="1400"/>
              <a:buChar char="–"/>
              <a:defRPr/>
            </a:lvl4pPr>
            <a:lvl5pPr indent="-317500" lvl="4" marL="2286000">
              <a:lnSpc>
                <a:spcPct val="115000"/>
              </a:lnSpc>
              <a:spcBef>
                <a:spcPts val="600"/>
              </a:spcBef>
              <a:spcAft>
                <a:spcPts val="0"/>
              </a:spcAft>
              <a:buSzPts val="1400"/>
              <a:buChar char="–"/>
              <a:defRPr/>
            </a:lvl5pPr>
            <a:lvl6pPr indent="-317500" lvl="5" marL="2743200">
              <a:lnSpc>
                <a:spcPct val="115000"/>
              </a:lnSpc>
              <a:spcBef>
                <a:spcPts val="600"/>
              </a:spcBef>
              <a:spcAft>
                <a:spcPts val="0"/>
              </a:spcAft>
              <a:buSzPts val="1400"/>
              <a:buChar char="–"/>
              <a:defRPr/>
            </a:lvl6pPr>
            <a:lvl7pPr indent="-317500" lvl="6" marL="3200400">
              <a:lnSpc>
                <a:spcPct val="115000"/>
              </a:lnSpc>
              <a:spcBef>
                <a:spcPts val="600"/>
              </a:spcBef>
              <a:spcAft>
                <a:spcPts val="0"/>
              </a:spcAft>
              <a:buSzPts val="1400"/>
              <a:buChar char="–"/>
              <a:defRPr/>
            </a:lvl7pPr>
            <a:lvl8pPr indent="-317500" lvl="7" marL="3657600">
              <a:lnSpc>
                <a:spcPct val="115000"/>
              </a:lnSpc>
              <a:spcBef>
                <a:spcPts val="600"/>
              </a:spcBef>
              <a:spcAft>
                <a:spcPts val="0"/>
              </a:spcAft>
              <a:buSzPts val="1400"/>
              <a:buChar char="–"/>
              <a:defRPr/>
            </a:lvl8pPr>
            <a:lvl9pPr indent="-317500" lvl="8" marL="4114800">
              <a:lnSpc>
                <a:spcPct val="115000"/>
              </a:lnSpc>
              <a:spcBef>
                <a:spcPts val="600"/>
              </a:spcBef>
              <a:spcAft>
                <a:spcPts val="600"/>
              </a:spcAft>
              <a:buSzPts val="1400"/>
              <a:buChar char="–"/>
              <a:defRPr/>
            </a:lvl9pPr>
          </a:lstStyle>
          <a:p/>
        </p:txBody>
      </p:sp>
      <p:sp>
        <p:nvSpPr>
          <p:cNvPr id="83" name="Google Shape;83;p19"/>
          <p:cNvSpPr txBox="1"/>
          <p:nvPr>
            <p:ph idx="3" type="subTitle"/>
          </p:nvPr>
        </p:nvSpPr>
        <p:spPr>
          <a:xfrm>
            <a:off x="3279300"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4" name="Google Shape;84;p19"/>
          <p:cNvSpPr txBox="1"/>
          <p:nvPr>
            <p:ph idx="4" type="body"/>
          </p:nvPr>
        </p:nvSpPr>
        <p:spPr>
          <a:xfrm>
            <a:off x="3279300"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
        <p:nvSpPr>
          <p:cNvPr id="85" name="Google Shape;85;p19"/>
          <p:cNvSpPr txBox="1"/>
          <p:nvPr>
            <p:ph idx="5" type="subTitle"/>
          </p:nvPr>
        </p:nvSpPr>
        <p:spPr>
          <a:xfrm>
            <a:off x="609962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6" name="Google Shape;86;p19"/>
          <p:cNvSpPr txBox="1"/>
          <p:nvPr>
            <p:ph idx="6" type="body"/>
          </p:nvPr>
        </p:nvSpPr>
        <p:spPr>
          <a:xfrm>
            <a:off x="609962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87" name="Shape 87"/>
        <p:cNvGrpSpPr/>
        <p:nvPr/>
      </p:nvGrpSpPr>
      <p:grpSpPr>
        <a:xfrm>
          <a:off x="0" y="0"/>
          <a:ext cx="0" cy="0"/>
          <a:chOff x="0" y="0"/>
          <a:chExt cx="0" cy="0"/>
        </a:xfrm>
      </p:grpSpPr>
      <p:sp>
        <p:nvSpPr>
          <p:cNvPr id="88" name="Google Shape;88;p20"/>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9" name="Google Shape;89;p20"/>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0" name="Google Shape;90;p20"/>
          <p:cNvSpPr txBox="1"/>
          <p:nvPr>
            <p:ph idx="2" type="subTitle"/>
          </p:nvPr>
        </p:nvSpPr>
        <p:spPr>
          <a:xfrm>
            <a:off x="5555725" y="2671200"/>
            <a:ext cx="3129300" cy="3945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1" name="Google Shape;91;p20"/>
          <p:cNvSpPr txBox="1"/>
          <p:nvPr>
            <p:ph idx="3" type="body"/>
          </p:nvPr>
        </p:nvSpPr>
        <p:spPr>
          <a:xfrm>
            <a:off x="458975" y="2070075"/>
            <a:ext cx="3951000" cy="5265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17500" lvl="4" marL="2286000">
              <a:spcBef>
                <a:spcPts val="800"/>
              </a:spcBef>
              <a:spcAft>
                <a:spcPts val="0"/>
              </a:spcAft>
              <a:buSzPts val="1400"/>
              <a:buChar char="–"/>
              <a:defRPr/>
            </a:lvl5pPr>
            <a:lvl6pPr indent="-317500" lvl="5" marL="2743200">
              <a:spcBef>
                <a:spcPts val="600"/>
              </a:spcBef>
              <a:spcAft>
                <a:spcPts val="0"/>
              </a:spcAft>
              <a:buSzPts val="1400"/>
              <a:buChar char="–"/>
              <a:defRPr/>
            </a:lvl6pPr>
            <a:lvl7pPr indent="-317500" lvl="6" marL="3200400">
              <a:spcBef>
                <a:spcPts val="600"/>
              </a:spcBef>
              <a:spcAft>
                <a:spcPts val="0"/>
              </a:spcAft>
              <a:buSzPts val="1400"/>
              <a:buChar char="–"/>
              <a:defRPr/>
            </a:lvl7pPr>
            <a:lvl8pPr indent="-317500" lvl="7" marL="3657600">
              <a:spcBef>
                <a:spcPts val="400"/>
              </a:spcBef>
              <a:spcAft>
                <a:spcPts val="0"/>
              </a:spcAft>
              <a:buSzPts val="1400"/>
              <a:buChar char="–"/>
              <a:defRPr/>
            </a:lvl8pPr>
            <a:lvl9pPr indent="-317500" lvl="8" marL="4114800">
              <a:spcBef>
                <a:spcPts val="400"/>
              </a:spcBef>
              <a:spcAft>
                <a:spcPts val="200"/>
              </a:spcAft>
              <a:buSzPts val="1400"/>
              <a:buChar char="–"/>
              <a:defRPr/>
            </a:lvl9pPr>
          </a:lstStyle>
          <a:p/>
        </p:txBody>
      </p:sp>
      <p:sp>
        <p:nvSpPr>
          <p:cNvPr id="92" name="Google Shape;92;p20"/>
          <p:cNvSpPr txBox="1"/>
          <p:nvPr>
            <p:ph idx="4" type="subTitle"/>
          </p:nvPr>
        </p:nvSpPr>
        <p:spPr>
          <a:xfrm>
            <a:off x="458975" y="267120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3" name="Google Shape;93;p20"/>
          <p:cNvSpPr txBox="1"/>
          <p:nvPr>
            <p:ph idx="5" type="body"/>
          </p:nvPr>
        </p:nvSpPr>
        <p:spPr>
          <a:xfrm>
            <a:off x="458975" y="330312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94" name="Google Shape;94;p20"/>
          <p:cNvSpPr txBox="1"/>
          <p:nvPr>
            <p:ph idx="6" type="subTitle"/>
          </p:nvPr>
        </p:nvSpPr>
        <p:spPr>
          <a:xfrm>
            <a:off x="5555725" y="3177725"/>
            <a:ext cx="3129300" cy="3945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5" name="Google Shape;95;p20"/>
          <p:cNvSpPr txBox="1"/>
          <p:nvPr>
            <p:ph idx="7" type="subTitle"/>
          </p:nvPr>
        </p:nvSpPr>
        <p:spPr>
          <a:xfrm>
            <a:off x="5555725" y="3684250"/>
            <a:ext cx="3129300" cy="3945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6" name="Google Shape;96;p2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97" name="Shape 97"/>
        <p:cNvGrpSpPr/>
        <p:nvPr/>
      </p:nvGrpSpPr>
      <p:grpSpPr>
        <a:xfrm>
          <a:off x="0" y="0"/>
          <a:ext cx="0" cy="0"/>
          <a:chOff x="0" y="0"/>
          <a:chExt cx="0" cy="0"/>
        </a:xfrm>
      </p:grpSpPr>
      <p:sp>
        <p:nvSpPr>
          <p:cNvPr id="98" name="Google Shape;98;p21"/>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99" name="Google Shape;99;p21"/>
          <p:cNvSpPr txBox="1"/>
          <p:nvPr>
            <p:ph idx="1" type="subTitle"/>
          </p:nvPr>
        </p:nvSpPr>
        <p:spPr>
          <a:xfrm>
            <a:off x="458975" y="1438150"/>
            <a:ext cx="3128400" cy="4533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0" name="Google Shape;100;p21"/>
          <p:cNvSpPr txBox="1"/>
          <p:nvPr>
            <p:ph idx="2" type="body"/>
          </p:nvPr>
        </p:nvSpPr>
        <p:spPr>
          <a:xfrm>
            <a:off x="458975"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1" name="Google Shape;101;p21"/>
          <p:cNvSpPr txBox="1"/>
          <p:nvPr>
            <p:ph idx="3" type="subTitle"/>
          </p:nvPr>
        </p:nvSpPr>
        <p:spPr>
          <a:xfrm>
            <a:off x="4734000" y="1438150"/>
            <a:ext cx="3128400" cy="4533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2" name="Google Shape;102;p21"/>
          <p:cNvSpPr txBox="1"/>
          <p:nvPr>
            <p:ph idx="4" type="body"/>
          </p:nvPr>
        </p:nvSpPr>
        <p:spPr>
          <a:xfrm>
            <a:off x="4734000"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3" name="Google Shape;103;p21"/>
          <p:cNvSpPr txBox="1"/>
          <p:nvPr>
            <p:ph idx="5" type="subTitle"/>
          </p:nvPr>
        </p:nvSpPr>
        <p:spPr>
          <a:xfrm>
            <a:off x="458975" y="2952375"/>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4" name="Google Shape;104;p21"/>
          <p:cNvSpPr txBox="1"/>
          <p:nvPr>
            <p:ph idx="6" type="body"/>
          </p:nvPr>
        </p:nvSpPr>
        <p:spPr>
          <a:xfrm>
            <a:off x="458975"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5" name="Google Shape;105;p21"/>
          <p:cNvSpPr txBox="1"/>
          <p:nvPr>
            <p:ph idx="7" type="subTitle"/>
          </p:nvPr>
        </p:nvSpPr>
        <p:spPr>
          <a:xfrm>
            <a:off x="4734000" y="2952375"/>
            <a:ext cx="3128400" cy="4533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6" name="Google Shape;106;p21"/>
          <p:cNvSpPr txBox="1"/>
          <p:nvPr>
            <p:ph idx="8" type="body"/>
          </p:nvPr>
        </p:nvSpPr>
        <p:spPr>
          <a:xfrm>
            <a:off x="4734000"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7" name="Google Shape;107;p21"/>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8" name="Shape 108"/>
        <p:cNvGrpSpPr/>
        <p:nvPr/>
      </p:nvGrpSpPr>
      <p:grpSpPr>
        <a:xfrm>
          <a:off x="0" y="0"/>
          <a:ext cx="0" cy="0"/>
          <a:chOff x="0" y="0"/>
          <a:chExt cx="0" cy="0"/>
        </a:xfrm>
      </p:grpSpPr>
      <p:sp>
        <p:nvSpPr>
          <p:cNvPr id="109" name="Google Shape;109;p22"/>
          <p:cNvSpPr txBox="1"/>
          <p:nvPr>
            <p:ph type="title"/>
          </p:nvPr>
        </p:nvSpPr>
        <p:spPr>
          <a:xfrm>
            <a:off x="458975" y="446400"/>
            <a:ext cx="3951000" cy="8136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110" name="Google Shape;110;p22"/>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17500" lvl="4" marL="2286000">
              <a:spcBef>
                <a:spcPts val="800"/>
              </a:spcBef>
              <a:spcAft>
                <a:spcPts val="0"/>
              </a:spcAft>
              <a:buSzPts val="1400"/>
              <a:buChar char="–"/>
              <a:defRPr/>
            </a:lvl5pPr>
            <a:lvl6pPr indent="-317500" lvl="5" marL="2743200">
              <a:spcBef>
                <a:spcPts val="600"/>
              </a:spcBef>
              <a:spcAft>
                <a:spcPts val="0"/>
              </a:spcAft>
              <a:buSzPts val="1400"/>
              <a:buChar char="–"/>
              <a:defRPr/>
            </a:lvl6pPr>
            <a:lvl7pPr indent="-317500" lvl="6" marL="3200400">
              <a:spcBef>
                <a:spcPts val="600"/>
              </a:spcBef>
              <a:spcAft>
                <a:spcPts val="0"/>
              </a:spcAft>
              <a:buSzPts val="1400"/>
              <a:buChar char="–"/>
              <a:defRPr/>
            </a:lvl7pPr>
            <a:lvl8pPr indent="-317500" lvl="7" marL="3657600">
              <a:spcBef>
                <a:spcPts val="400"/>
              </a:spcBef>
              <a:spcAft>
                <a:spcPts val="0"/>
              </a:spcAft>
              <a:buSzPts val="1400"/>
              <a:buChar char="–"/>
              <a:defRPr/>
            </a:lvl8pPr>
            <a:lvl9pPr indent="-317500" lvl="8" marL="4114800">
              <a:spcBef>
                <a:spcPts val="400"/>
              </a:spcBef>
              <a:spcAft>
                <a:spcPts val="200"/>
              </a:spcAft>
              <a:buSzPts val="1400"/>
              <a:buChar char="–"/>
              <a:defRPr/>
            </a:lvl9pPr>
          </a:lstStyle>
          <a:p/>
        </p:txBody>
      </p:sp>
      <p:sp>
        <p:nvSpPr>
          <p:cNvPr id="111" name="Google Shape;111;p22"/>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112" name="Shape 112"/>
        <p:cNvGrpSpPr/>
        <p:nvPr/>
      </p:nvGrpSpPr>
      <p:grpSpPr>
        <a:xfrm>
          <a:off x="0" y="0"/>
          <a:ext cx="0" cy="0"/>
          <a:chOff x="0" y="0"/>
          <a:chExt cx="0" cy="0"/>
        </a:xfrm>
      </p:grpSpPr>
      <p:sp>
        <p:nvSpPr>
          <p:cNvPr id="113" name="Google Shape;113;p23"/>
          <p:cNvSpPr txBox="1"/>
          <p:nvPr>
            <p:ph type="title"/>
          </p:nvPr>
        </p:nvSpPr>
        <p:spPr>
          <a:xfrm>
            <a:off x="490250" y="1099725"/>
            <a:ext cx="8194800" cy="34413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3600"/>
              <a:buFont typeface="Montserrat SemiBold"/>
              <a:buNone/>
              <a:defRPr b="0" i="1" sz="36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9pPr>
          </a:lstStyle>
          <a:p/>
        </p:txBody>
      </p:sp>
      <p:sp>
        <p:nvSpPr>
          <p:cNvPr id="114" name="Google Shape;114;p23"/>
          <p:cNvSpPr txBox="1"/>
          <p:nvPr>
            <p:ph idx="1" type="subTitle"/>
          </p:nvPr>
        </p:nvSpPr>
        <p:spPr>
          <a:xfrm>
            <a:off x="474525" y="3969500"/>
            <a:ext cx="3935400" cy="954000"/>
          </a:xfrm>
          <a:prstGeom prst="rect">
            <a:avLst/>
          </a:prstGeom>
        </p:spPr>
        <p:txBody>
          <a:bodyPr anchorCtr="0" anchor="b" bIns="0" lIns="0" spcFirstLastPara="1" rIns="0" wrap="square" tIns="0">
            <a:noAutofit/>
          </a:bodyPr>
          <a:lstStyle>
            <a:lvl1pPr lvl="0">
              <a:lnSpc>
                <a:spcPct val="140000"/>
              </a:lnSpc>
              <a:spcBef>
                <a:spcPts val="1000"/>
              </a:spcBef>
              <a:spcAft>
                <a:spcPts val="0"/>
              </a:spcAft>
              <a:buNone/>
              <a:defRPr sz="14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1000"/>
              </a:spcBef>
              <a:spcAft>
                <a:spcPts val="0"/>
              </a:spcAft>
              <a:buNone/>
              <a:defRPr>
                <a:solidFill>
                  <a:srgbClr val="4B3241"/>
                </a:solidFill>
              </a:defRPr>
            </a:lvl3pPr>
            <a:lvl4pPr lvl="3">
              <a:spcBef>
                <a:spcPts val="1000"/>
              </a:spcBef>
              <a:spcAft>
                <a:spcPts val="0"/>
              </a:spcAft>
              <a:buNone/>
              <a:defRPr>
                <a:solidFill>
                  <a:srgbClr val="4B3241"/>
                </a:solidFill>
              </a:defRPr>
            </a:lvl4pPr>
            <a:lvl5pPr lvl="4">
              <a:spcBef>
                <a:spcPts val="1000"/>
              </a:spcBef>
              <a:spcAft>
                <a:spcPts val="0"/>
              </a:spcAft>
              <a:buNone/>
              <a:defRPr>
                <a:solidFill>
                  <a:srgbClr val="4B3241"/>
                </a:solidFill>
              </a:defRPr>
            </a:lvl5pPr>
            <a:lvl6pPr lvl="5">
              <a:spcBef>
                <a:spcPts val="1000"/>
              </a:spcBef>
              <a:spcAft>
                <a:spcPts val="0"/>
              </a:spcAft>
              <a:buNone/>
              <a:defRPr>
                <a:solidFill>
                  <a:srgbClr val="4B3241"/>
                </a:solidFill>
              </a:defRPr>
            </a:lvl6pPr>
            <a:lvl7pPr lvl="6">
              <a:spcBef>
                <a:spcPts val="1000"/>
              </a:spcBef>
              <a:spcAft>
                <a:spcPts val="0"/>
              </a:spcAft>
              <a:buNone/>
              <a:defRPr>
                <a:solidFill>
                  <a:srgbClr val="4B3241"/>
                </a:solidFill>
              </a:defRPr>
            </a:lvl7pPr>
            <a:lvl8pPr lvl="7">
              <a:spcBef>
                <a:spcPts val="1000"/>
              </a:spcBef>
              <a:spcAft>
                <a:spcPts val="0"/>
              </a:spcAft>
              <a:buNone/>
              <a:defRPr>
                <a:solidFill>
                  <a:srgbClr val="4B3241"/>
                </a:solidFill>
              </a:defRPr>
            </a:lvl8pPr>
            <a:lvl9pPr lvl="8">
              <a:spcBef>
                <a:spcPts val="1000"/>
              </a:spcBef>
              <a:spcAft>
                <a:spcPts val="1000"/>
              </a:spcAft>
              <a:buNone/>
              <a:defRPr>
                <a:solidFill>
                  <a:srgbClr val="4B3241"/>
                </a:solidFill>
              </a:defRPr>
            </a:lvl9pPr>
          </a:lstStyle>
          <a:p/>
        </p:txBody>
      </p:sp>
      <p:pic>
        <p:nvPicPr>
          <p:cNvPr id="115" name="Google Shape;115;p23"/>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16" name="Shape 116"/>
        <p:cNvGrpSpPr/>
        <p:nvPr/>
      </p:nvGrpSpPr>
      <p:grpSpPr>
        <a:xfrm>
          <a:off x="0" y="0"/>
          <a:ext cx="0" cy="0"/>
          <a:chOff x="0" y="0"/>
          <a:chExt cx="0" cy="0"/>
        </a:xfrm>
      </p:grpSpPr>
      <p:sp>
        <p:nvSpPr>
          <p:cNvPr id="117" name="Google Shape;117;p24"/>
          <p:cNvSpPr txBox="1"/>
          <p:nvPr>
            <p:ph idx="1" type="body"/>
          </p:nvPr>
        </p:nvSpPr>
        <p:spPr>
          <a:xfrm>
            <a:off x="468000" y="4626000"/>
            <a:ext cx="3942000" cy="3204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800"/>
              <a:buNone/>
              <a:defRPr sz="800"/>
            </a:lvl1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8" name="Shape 118"/>
        <p:cNvGrpSpPr/>
        <p:nvPr/>
      </p:nvGrpSpPr>
      <p:grpSpPr>
        <a:xfrm>
          <a:off x="0" y="0"/>
          <a:ext cx="0" cy="0"/>
          <a:chOff x="0" y="0"/>
          <a:chExt cx="0" cy="0"/>
        </a:xfrm>
      </p:grpSpPr>
      <p:sp>
        <p:nvSpPr>
          <p:cNvPr id="119" name="Google Shape;119;p2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 Type="http://schemas.openxmlformats.org/officeDocument/2006/relationships/image" Target="../media/image1.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1.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458975" y="445025"/>
            <a:ext cx="6600600" cy="8145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2200"/>
              <a:buFont typeface="Montserrat"/>
              <a:buNone/>
              <a:defRPr b="1" sz="2200">
                <a:latin typeface="Montserrat"/>
                <a:ea typeface="Montserrat"/>
                <a:cs typeface="Montserrat"/>
                <a:sym typeface="Montserrat"/>
              </a:defRPr>
            </a:lvl1pPr>
            <a:lvl2pPr lvl="1">
              <a:spcBef>
                <a:spcPts val="0"/>
              </a:spcBef>
              <a:spcAft>
                <a:spcPts val="0"/>
              </a:spcAft>
              <a:buSzPts val="2800"/>
              <a:buFont typeface="Montserrat Medium"/>
              <a:buNone/>
              <a:defRPr sz="2800">
                <a:latin typeface="Montserrat Medium"/>
                <a:ea typeface="Montserrat Medium"/>
                <a:cs typeface="Montserrat Medium"/>
                <a:sym typeface="Montserrat Medium"/>
              </a:defRPr>
            </a:lvl2pPr>
            <a:lvl3pPr lvl="2">
              <a:spcBef>
                <a:spcPts val="0"/>
              </a:spcBef>
              <a:spcAft>
                <a:spcPts val="0"/>
              </a:spcAft>
              <a:buSzPts val="2800"/>
              <a:buFont typeface="Montserrat Medium"/>
              <a:buNone/>
              <a:defRPr sz="2800">
                <a:latin typeface="Montserrat Medium"/>
                <a:ea typeface="Montserrat Medium"/>
                <a:cs typeface="Montserrat Medium"/>
                <a:sym typeface="Montserrat Medium"/>
              </a:defRPr>
            </a:lvl3pPr>
            <a:lvl4pPr lvl="3">
              <a:spcBef>
                <a:spcPts val="0"/>
              </a:spcBef>
              <a:spcAft>
                <a:spcPts val="0"/>
              </a:spcAft>
              <a:buSzPts val="2800"/>
              <a:buFont typeface="Montserrat Medium"/>
              <a:buNone/>
              <a:defRPr sz="2800">
                <a:latin typeface="Montserrat Medium"/>
                <a:ea typeface="Montserrat Medium"/>
                <a:cs typeface="Montserrat Medium"/>
                <a:sym typeface="Montserrat Medium"/>
              </a:defRPr>
            </a:lvl4pPr>
            <a:lvl5pPr lvl="4">
              <a:spcBef>
                <a:spcPts val="0"/>
              </a:spcBef>
              <a:spcAft>
                <a:spcPts val="0"/>
              </a:spcAft>
              <a:buSzPts val="2800"/>
              <a:buFont typeface="Montserrat Medium"/>
              <a:buNone/>
              <a:defRPr sz="2800">
                <a:latin typeface="Montserrat Medium"/>
                <a:ea typeface="Montserrat Medium"/>
                <a:cs typeface="Montserrat Medium"/>
                <a:sym typeface="Montserrat Medium"/>
              </a:defRPr>
            </a:lvl5pPr>
            <a:lvl6pPr lvl="5">
              <a:spcBef>
                <a:spcPts val="0"/>
              </a:spcBef>
              <a:spcAft>
                <a:spcPts val="0"/>
              </a:spcAft>
              <a:buSzPts val="2800"/>
              <a:buFont typeface="Montserrat Medium"/>
              <a:buNone/>
              <a:defRPr sz="2800">
                <a:latin typeface="Montserrat Medium"/>
                <a:ea typeface="Montserrat Medium"/>
                <a:cs typeface="Montserrat Medium"/>
                <a:sym typeface="Montserrat Medium"/>
              </a:defRPr>
            </a:lvl6pPr>
            <a:lvl7pPr lvl="6">
              <a:spcBef>
                <a:spcPts val="0"/>
              </a:spcBef>
              <a:spcAft>
                <a:spcPts val="0"/>
              </a:spcAft>
              <a:buSzPts val="2800"/>
              <a:buFont typeface="Montserrat Medium"/>
              <a:buNone/>
              <a:defRPr sz="2800">
                <a:latin typeface="Montserrat Medium"/>
                <a:ea typeface="Montserrat Medium"/>
                <a:cs typeface="Montserrat Medium"/>
                <a:sym typeface="Montserrat Medium"/>
              </a:defRPr>
            </a:lvl7pPr>
            <a:lvl8pPr lvl="7">
              <a:spcBef>
                <a:spcPts val="0"/>
              </a:spcBef>
              <a:spcAft>
                <a:spcPts val="0"/>
              </a:spcAft>
              <a:buSzPts val="2800"/>
              <a:buFont typeface="Montserrat Medium"/>
              <a:buNone/>
              <a:defRPr sz="2800">
                <a:latin typeface="Montserrat Medium"/>
                <a:ea typeface="Montserrat Medium"/>
                <a:cs typeface="Montserrat Medium"/>
                <a:sym typeface="Montserrat Medium"/>
              </a:defRPr>
            </a:lvl8pPr>
            <a:lvl9pPr lvl="8">
              <a:spcBef>
                <a:spcPts val="0"/>
              </a:spcBef>
              <a:spcAft>
                <a:spcPts val="0"/>
              </a:spcAft>
              <a:buSzPts val="2800"/>
              <a:buFont typeface="Montserrat Medium"/>
              <a:buNone/>
              <a:defRPr sz="2800">
                <a:latin typeface="Montserrat Medium"/>
                <a:ea typeface="Montserrat Medium"/>
                <a:cs typeface="Montserrat Medium"/>
                <a:sym typeface="Montserrat Medium"/>
              </a:defRPr>
            </a:lvl9pPr>
          </a:lstStyle>
          <a:p/>
        </p:txBody>
      </p:sp>
      <p:sp>
        <p:nvSpPr>
          <p:cNvPr id="52" name="Google Shape;52;p13"/>
          <p:cNvSpPr txBox="1"/>
          <p:nvPr>
            <p:ph idx="1" type="body"/>
          </p:nvPr>
        </p:nvSpPr>
        <p:spPr>
          <a:xfrm>
            <a:off x="458975" y="1259525"/>
            <a:ext cx="8226000" cy="3159750"/>
          </a:xfrm>
          <a:prstGeom prst="rect">
            <a:avLst/>
          </a:prstGeom>
          <a:noFill/>
          <a:ln>
            <a:noFill/>
          </a:ln>
        </p:spPr>
        <p:txBody>
          <a:bodyPr anchorCtr="0" anchor="t" bIns="0" lIns="0" spcFirstLastPara="1" rIns="0" wrap="square" tIns="0">
            <a:noAutofit/>
          </a:bodyPr>
          <a:lstStyle>
            <a:lvl1pPr indent="-330200" lvl="0" marL="457200">
              <a:lnSpc>
                <a:spcPct val="130000"/>
              </a:lnSpc>
              <a:spcBef>
                <a:spcPts val="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1pPr>
            <a:lvl2pPr indent="-330200" lvl="1" marL="914400">
              <a:lnSpc>
                <a:spcPct val="130000"/>
              </a:lnSpc>
              <a:spcBef>
                <a:spcPts val="100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2pPr>
            <a:lvl3pPr indent="-317500" lvl="2" marL="1371600">
              <a:lnSpc>
                <a:spcPct val="130000"/>
              </a:lnSpc>
              <a:spcBef>
                <a:spcPts val="10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3pPr>
            <a:lvl4pPr indent="-317500" lvl="3" marL="182880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4pPr>
            <a:lvl5pPr indent="-317500" lvl="4" marL="228600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5pPr>
            <a:lvl6pPr indent="-317500" lvl="5" marL="274320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6pPr>
            <a:lvl7pPr indent="-317500" lvl="6" marL="320040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7pPr>
            <a:lvl8pPr indent="-317500" lvl="7" marL="3657600">
              <a:lnSpc>
                <a:spcPct val="130000"/>
              </a:lnSpc>
              <a:spcBef>
                <a:spcPts val="4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8pPr>
            <a:lvl9pPr indent="-317500" lvl="8" marL="4114800">
              <a:lnSpc>
                <a:spcPct val="130000"/>
              </a:lnSpc>
              <a:spcBef>
                <a:spcPts val="400"/>
              </a:spcBef>
              <a:spcAft>
                <a:spcPts val="200"/>
              </a:spcAft>
              <a:buClr>
                <a:schemeClr val="dk2"/>
              </a:buClr>
              <a:buSzPts val="1400"/>
              <a:buFont typeface="Montserrat"/>
              <a:buChar char="–"/>
              <a:defRPr sz="1400">
                <a:solidFill>
                  <a:schemeClr val="dk2"/>
                </a:solidFill>
                <a:latin typeface="Montserrat"/>
                <a:ea typeface="Montserrat"/>
                <a:cs typeface="Montserrat"/>
                <a:sym typeface="Montserrat"/>
              </a:defRPr>
            </a:lvl9pPr>
          </a:lstStyle>
          <a:p/>
        </p:txBody>
      </p:sp>
      <p:sp>
        <p:nvSpPr>
          <p:cNvPr id="53" name="Google Shape;53;p13"/>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54" name="Google Shape;54;p13"/>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6"/>
          <p:cNvSpPr txBox="1"/>
          <p:nvPr>
            <p:ph idx="4294967295" type="ctrTitle"/>
          </p:nvPr>
        </p:nvSpPr>
        <p:spPr>
          <a:xfrm>
            <a:off x="458975" y="1438150"/>
            <a:ext cx="8226000" cy="1861500"/>
          </a:xfrm>
          <a:prstGeom prst="rect">
            <a:avLst/>
          </a:prstGeom>
        </p:spPr>
        <p:txBody>
          <a:bodyPr anchorCtr="0" anchor="t" bIns="45725" lIns="45725" spcFirstLastPara="1" rIns="45725" wrap="square" tIns="45725">
            <a:noAutofit/>
          </a:bodyPr>
          <a:lstStyle/>
          <a:p>
            <a:pPr indent="0" lvl="0" marL="0" marR="0" rtl="0" algn="l">
              <a:lnSpc>
                <a:spcPct val="115000"/>
              </a:lnSpc>
              <a:spcBef>
                <a:spcPts val="0"/>
              </a:spcBef>
              <a:spcAft>
                <a:spcPts val="0"/>
              </a:spcAft>
              <a:buNone/>
            </a:pPr>
            <a:r>
              <a:rPr lang="en-GB">
                <a:solidFill>
                  <a:srgbClr val="434343"/>
                </a:solidFill>
              </a:rPr>
              <a:t>Worksheet:</a:t>
            </a:r>
            <a:endParaRPr>
              <a:solidFill>
                <a:srgbClr val="434343"/>
              </a:solidFill>
            </a:endParaRPr>
          </a:p>
          <a:p>
            <a:pPr indent="0" lvl="0" marL="0" marR="0" rtl="0" algn="l">
              <a:lnSpc>
                <a:spcPct val="115000"/>
              </a:lnSpc>
              <a:spcBef>
                <a:spcPts val="0"/>
              </a:spcBef>
              <a:spcAft>
                <a:spcPts val="0"/>
              </a:spcAft>
              <a:buNone/>
            </a:pPr>
            <a:r>
              <a:rPr b="1" lang="en-GB">
                <a:solidFill>
                  <a:srgbClr val="434343"/>
                </a:solidFill>
                <a:latin typeface="Montserrat"/>
                <a:ea typeface="Montserrat"/>
                <a:cs typeface="Montserrat"/>
                <a:sym typeface="Montserrat"/>
              </a:rPr>
              <a:t>How much medical progress was made during medieval Britain?</a:t>
            </a:r>
            <a:endParaRPr>
              <a:solidFill>
                <a:srgbClr val="434343"/>
              </a:solidFill>
            </a:endParaRPr>
          </a:p>
          <a:p>
            <a:pPr indent="0" lvl="0" marL="0" marR="0" rtl="0" algn="l">
              <a:lnSpc>
                <a:spcPct val="115000"/>
              </a:lnSpc>
              <a:spcBef>
                <a:spcPts val="0"/>
              </a:spcBef>
              <a:spcAft>
                <a:spcPts val="0"/>
              </a:spcAft>
              <a:buNone/>
            </a:pPr>
            <a:r>
              <a:t/>
            </a:r>
            <a:endParaRPr sz="300">
              <a:solidFill>
                <a:srgbClr val="4B3241"/>
              </a:solidFill>
            </a:endParaRPr>
          </a:p>
        </p:txBody>
      </p:sp>
      <p:sp>
        <p:nvSpPr>
          <p:cNvPr id="125" name="Google Shape;125;p26"/>
          <p:cNvSpPr txBox="1"/>
          <p:nvPr>
            <p:ph idx="4294967295" type="subTitle"/>
          </p:nvPr>
        </p:nvSpPr>
        <p:spPr>
          <a:xfrm>
            <a:off x="458975" y="445025"/>
            <a:ext cx="8226000" cy="7926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a:solidFill>
                  <a:srgbClr val="4B3241"/>
                </a:solidFill>
              </a:rPr>
              <a:t>History, Medicine through time</a:t>
            </a:r>
            <a:endParaRPr>
              <a:solidFill>
                <a:srgbClr val="4B3241"/>
              </a:solidFill>
            </a:endParaRPr>
          </a:p>
          <a:p>
            <a:pPr indent="0" lvl="0" marL="0" rtl="0" algn="l">
              <a:spcBef>
                <a:spcPts val="1000"/>
              </a:spcBef>
              <a:spcAft>
                <a:spcPts val="1000"/>
              </a:spcAft>
              <a:buNone/>
            </a:pPr>
            <a:r>
              <a:rPr lang="en-GB">
                <a:solidFill>
                  <a:srgbClr val="4B3241"/>
                </a:solidFill>
              </a:rPr>
              <a:t>Lesson 6 of 30 </a:t>
            </a:r>
            <a:endParaRPr>
              <a:solidFill>
                <a:srgbClr val="4B3241"/>
              </a:solidFill>
            </a:endParaRPr>
          </a:p>
        </p:txBody>
      </p:sp>
      <p:sp>
        <p:nvSpPr>
          <p:cNvPr id="126" name="Google Shape;126;p26"/>
          <p:cNvSpPr txBox="1"/>
          <p:nvPr>
            <p:ph idx="4294967295" type="subTitle"/>
          </p:nvPr>
        </p:nvSpPr>
        <p:spPr>
          <a:xfrm>
            <a:off x="458975" y="4105475"/>
            <a:ext cx="3951000" cy="619500"/>
          </a:xfrm>
          <a:prstGeom prst="rect">
            <a:avLst/>
          </a:prstGeom>
        </p:spPr>
        <p:txBody>
          <a:bodyPr anchorCtr="0" anchor="t" bIns="45725" lIns="45725" spcFirstLastPara="1" rIns="45725" wrap="square" tIns="45725">
            <a:noAutofit/>
          </a:bodyPr>
          <a:lstStyle/>
          <a:p>
            <a:pPr indent="0" lvl="0" marL="0" rtl="0" algn="l">
              <a:spcBef>
                <a:spcPts val="0"/>
              </a:spcBef>
              <a:spcAft>
                <a:spcPts val="1000"/>
              </a:spcAft>
              <a:buNone/>
            </a:pPr>
            <a:r>
              <a:rPr lang="en-GB" sz="1700">
                <a:solidFill>
                  <a:srgbClr val="4B3241"/>
                </a:solidFill>
              </a:rPr>
              <a:t>Miss Holland</a:t>
            </a:r>
            <a:endParaRPr sz="1700">
              <a:solidFill>
                <a:srgbClr val="4B324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7"/>
          <p:cNvSpPr txBox="1"/>
          <p:nvPr>
            <p:ph type="title"/>
          </p:nvPr>
        </p:nvSpPr>
        <p:spPr>
          <a:xfrm>
            <a:off x="459000" y="1824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000">
                <a:solidFill>
                  <a:schemeClr val="dk2"/>
                </a:solidFill>
              </a:rPr>
              <a:t>Understanding of disease </a:t>
            </a:r>
            <a:endParaRPr sz="2000">
              <a:solidFill>
                <a:schemeClr val="dk2"/>
              </a:solidFill>
            </a:endParaRPr>
          </a:p>
          <a:p>
            <a:pPr indent="0" lvl="0" marL="0" rtl="0" algn="l">
              <a:spcBef>
                <a:spcPts val="0"/>
              </a:spcBef>
              <a:spcAft>
                <a:spcPts val="0"/>
              </a:spcAft>
              <a:buNone/>
            </a:pPr>
            <a:r>
              <a:t/>
            </a:r>
            <a:endParaRPr sz="700">
              <a:solidFill>
                <a:schemeClr val="dk2"/>
              </a:solidFill>
            </a:endParaRPr>
          </a:p>
          <a:p>
            <a:pPr indent="0" lvl="0" marL="0" rtl="0" algn="l">
              <a:spcBef>
                <a:spcPts val="0"/>
              </a:spcBef>
              <a:spcAft>
                <a:spcPts val="0"/>
              </a:spcAft>
              <a:buNone/>
            </a:pPr>
            <a:r>
              <a:t/>
            </a:r>
            <a:endParaRPr sz="700">
              <a:solidFill>
                <a:schemeClr val="dk2"/>
              </a:solidFill>
            </a:endParaRPr>
          </a:p>
        </p:txBody>
      </p:sp>
      <p:sp>
        <p:nvSpPr>
          <p:cNvPr id="132" name="Google Shape;132;p27"/>
          <p:cNvSpPr txBox="1"/>
          <p:nvPr>
            <p:ph idx="1" type="body"/>
          </p:nvPr>
        </p:nvSpPr>
        <p:spPr>
          <a:xfrm>
            <a:off x="449100" y="734800"/>
            <a:ext cx="8569800" cy="2323800"/>
          </a:xfrm>
          <a:prstGeom prst="rect">
            <a:avLst/>
          </a:prstGeom>
        </p:spPr>
        <p:txBody>
          <a:bodyPr anchorCtr="0" anchor="t" bIns="45725" lIns="45725" spcFirstLastPara="1" rIns="45725" wrap="square" tIns="45725">
            <a:noAutofit/>
          </a:bodyPr>
          <a:lstStyle/>
          <a:p>
            <a:pPr indent="0" lvl="0" marL="0" rtl="0" algn="l">
              <a:lnSpc>
                <a:spcPct val="90000"/>
              </a:lnSpc>
              <a:spcBef>
                <a:spcPts val="500"/>
              </a:spcBef>
              <a:spcAft>
                <a:spcPts val="0"/>
              </a:spcAft>
              <a:buNone/>
            </a:pPr>
            <a:r>
              <a:rPr lang="en-GB" sz="1400">
                <a:solidFill>
                  <a:srgbClr val="000000"/>
                </a:solidFill>
              </a:rPr>
              <a:t>T</a:t>
            </a:r>
            <a:r>
              <a:rPr lang="en-GB" sz="1400"/>
              <a:t>he understanding of disease remained largely unchanged in the medieval period. As you have already seen there were 3 main beliefs:</a:t>
            </a:r>
            <a:endParaRPr sz="1400"/>
          </a:p>
          <a:p>
            <a:pPr indent="0" lvl="0" marL="0" rtl="0" algn="l">
              <a:lnSpc>
                <a:spcPct val="90000"/>
              </a:lnSpc>
              <a:spcBef>
                <a:spcPts val="500"/>
              </a:spcBef>
              <a:spcAft>
                <a:spcPts val="0"/>
              </a:spcAft>
              <a:buNone/>
            </a:pPr>
            <a:r>
              <a:t/>
            </a:r>
            <a:endParaRPr sz="1400"/>
          </a:p>
          <a:p>
            <a:pPr indent="-317500" lvl="0" marL="457200" rtl="0" algn="l">
              <a:lnSpc>
                <a:spcPct val="90000"/>
              </a:lnSpc>
              <a:spcBef>
                <a:spcPts val="500"/>
              </a:spcBef>
              <a:spcAft>
                <a:spcPts val="0"/>
              </a:spcAft>
              <a:buSzPts val="1400"/>
              <a:buChar char="●"/>
            </a:pPr>
            <a:r>
              <a:rPr lang="en-GB" sz="1400"/>
              <a:t>The belief that God caused disease as a punishment for sin.</a:t>
            </a:r>
            <a:endParaRPr sz="1400"/>
          </a:p>
          <a:p>
            <a:pPr indent="-317500" lvl="0" marL="457200" rtl="0" algn="l">
              <a:lnSpc>
                <a:spcPct val="90000"/>
              </a:lnSpc>
              <a:spcBef>
                <a:spcPts val="0"/>
              </a:spcBef>
              <a:spcAft>
                <a:spcPts val="0"/>
              </a:spcAft>
              <a:buSzPts val="1400"/>
              <a:buChar char="●"/>
            </a:pPr>
            <a:r>
              <a:rPr lang="en-GB" sz="1400"/>
              <a:t>The belief that a loss of balance of the four humour would lead to illness. </a:t>
            </a:r>
            <a:endParaRPr sz="1400"/>
          </a:p>
          <a:p>
            <a:pPr indent="-317500" lvl="0" marL="457200" rtl="0" algn="l">
              <a:lnSpc>
                <a:spcPct val="90000"/>
              </a:lnSpc>
              <a:spcBef>
                <a:spcPts val="0"/>
              </a:spcBef>
              <a:spcAft>
                <a:spcPts val="0"/>
              </a:spcAft>
              <a:buClr>
                <a:srgbClr val="000000"/>
              </a:buClr>
              <a:buSzPts val="1400"/>
              <a:buChar char="●"/>
            </a:pPr>
            <a:r>
              <a:rPr lang="en-GB" sz="1400"/>
              <a:t>The </a:t>
            </a:r>
            <a:r>
              <a:rPr lang="en-GB" sz="1400"/>
              <a:t>belief</a:t>
            </a:r>
            <a:r>
              <a:rPr lang="en-GB" sz="1400"/>
              <a:t> that bad smells, </a:t>
            </a:r>
            <a:r>
              <a:rPr b="1" i="1" lang="en-GB" sz="1400">
                <a:solidFill>
                  <a:schemeClr val="accent5"/>
                </a:solidFill>
              </a:rPr>
              <a:t>miasma</a:t>
            </a:r>
            <a:r>
              <a:rPr i="1" lang="en-GB" sz="1400">
                <a:solidFill>
                  <a:srgbClr val="000000"/>
                </a:solidFill>
              </a:rPr>
              <a:t>,</a:t>
            </a:r>
            <a:r>
              <a:rPr lang="en-GB" sz="1400">
                <a:solidFill>
                  <a:srgbClr val="000000"/>
                </a:solidFill>
              </a:rPr>
              <a:t> </a:t>
            </a:r>
            <a:r>
              <a:rPr lang="en-GB" sz="1400"/>
              <a:t>caused and spread disease.</a:t>
            </a:r>
            <a:endParaRPr sz="1400"/>
          </a:p>
          <a:p>
            <a:pPr indent="0" lvl="0" marL="0" rtl="0" algn="l">
              <a:lnSpc>
                <a:spcPct val="90000"/>
              </a:lnSpc>
              <a:spcBef>
                <a:spcPts val="500"/>
              </a:spcBef>
              <a:spcAft>
                <a:spcPts val="0"/>
              </a:spcAft>
              <a:buNone/>
            </a:pPr>
            <a:r>
              <a:t/>
            </a:r>
            <a:endParaRPr sz="1400">
              <a:solidFill>
                <a:srgbClr val="000000"/>
              </a:solidFill>
            </a:endParaRPr>
          </a:p>
          <a:p>
            <a:pPr indent="0" lvl="0" marL="0" rtl="0" algn="l">
              <a:lnSpc>
                <a:spcPct val="90000"/>
              </a:lnSpc>
              <a:spcBef>
                <a:spcPts val="500"/>
              </a:spcBef>
              <a:spcAft>
                <a:spcPts val="0"/>
              </a:spcAft>
              <a:buNone/>
            </a:pPr>
            <a:r>
              <a:rPr lang="en-GB" sz="1400">
                <a:solidFill>
                  <a:srgbClr val="000000"/>
                </a:solidFill>
              </a:rPr>
              <a:t>T</a:t>
            </a:r>
            <a:r>
              <a:rPr lang="en-GB" sz="1400"/>
              <a:t>hese ideas were incorrect and whilst in use prevented the development of effective treatments, which you can see on the next slide.</a:t>
            </a:r>
            <a:endParaRPr sz="1400"/>
          </a:p>
          <a:p>
            <a:pPr indent="0" lvl="0" marL="0" rtl="0" algn="l">
              <a:lnSpc>
                <a:spcPct val="90000"/>
              </a:lnSpc>
              <a:spcBef>
                <a:spcPts val="500"/>
              </a:spcBef>
              <a:spcAft>
                <a:spcPts val="0"/>
              </a:spcAft>
              <a:buNone/>
            </a:pPr>
            <a:r>
              <a:rPr lang="en-GB" sz="1400"/>
              <a:t>Some of these beliefs were rational ideas, which could be viewed as progression and moving away from the supernatural. For example, </a:t>
            </a:r>
            <a:r>
              <a:rPr b="1" lang="en-GB" sz="1400">
                <a:solidFill>
                  <a:schemeClr val="accent3"/>
                </a:solidFill>
              </a:rPr>
              <a:t>Hippocrates</a:t>
            </a:r>
            <a:r>
              <a:rPr lang="en-GB" sz="1400">
                <a:solidFill>
                  <a:srgbClr val="000000"/>
                </a:solidFill>
              </a:rPr>
              <a:t> and his</a:t>
            </a:r>
            <a:r>
              <a:rPr lang="en-GB" sz="1400"/>
              <a:t> ideas about the importance of leading a balanced lifestyle. However, the idea that God caused disease and other supernatural </a:t>
            </a:r>
            <a:r>
              <a:rPr lang="en-GB" sz="1400"/>
              <a:t>beliefs,</a:t>
            </a:r>
            <a:r>
              <a:rPr lang="en-GB" sz="1400"/>
              <a:t> such as astrology, were still very popular, and were used to explain the</a:t>
            </a:r>
            <a:r>
              <a:rPr lang="en-GB" sz="1400">
                <a:solidFill>
                  <a:srgbClr val="000000"/>
                </a:solidFill>
              </a:rPr>
              <a:t> </a:t>
            </a:r>
            <a:r>
              <a:rPr b="1" lang="en-GB" sz="1400">
                <a:solidFill>
                  <a:schemeClr val="accent5"/>
                </a:solidFill>
              </a:rPr>
              <a:t>Black Death</a:t>
            </a:r>
            <a:r>
              <a:rPr lang="en-GB" sz="1400">
                <a:solidFill>
                  <a:srgbClr val="000000"/>
                </a:solidFill>
              </a:rPr>
              <a:t> </a:t>
            </a:r>
            <a:r>
              <a:rPr lang="en-GB" sz="1400"/>
              <a:t>in</a:t>
            </a:r>
            <a:r>
              <a:rPr lang="en-GB" sz="1400">
                <a:solidFill>
                  <a:srgbClr val="000000"/>
                </a:solidFill>
              </a:rPr>
              <a:t> </a:t>
            </a:r>
            <a:r>
              <a:rPr b="1" lang="en-GB" sz="1400">
                <a:solidFill>
                  <a:schemeClr val="accent5"/>
                </a:solidFill>
              </a:rPr>
              <a:t>1348</a:t>
            </a:r>
            <a:r>
              <a:rPr lang="en-GB" sz="1400">
                <a:solidFill>
                  <a:srgbClr val="000000"/>
                </a:solidFill>
              </a:rPr>
              <a:t>. </a:t>
            </a:r>
            <a:r>
              <a:rPr lang="en-GB" sz="1400"/>
              <a:t>It also shows limited progress considering that Roman medicine actively supported the moving away from the supernatural, yet it was so present in medieval Britain.</a:t>
            </a:r>
            <a:endParaRPr sz="1400"/>
          </a:p>
        </p:txBody>
      </p:sp>
      <p:sp>
        <p:nvSpPr>
          <p:cNvPr id="133" name="Google Shape;133;p27"/>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8"/>
          <p:cNvSpPr txBox="1"/>
          <p:nvPr>
            <p:ph type="title"/>
          </p:nvPr>
        </p:nvSpPr>
        <p:spPr>
          <a:xfrm>
            <a:off x="459000" y="127300"/>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000">
                <a:solidFill>
                  <a:schemeClr val="dk2"/>
                </a:solidFill>
              </a:rPr>
              <a:t>Treatment </a:t>
            </a:r>
            <a:r>
              <a:rPr lang="en-GB" sz="2000">
                <a:solidFill>
                  <a:schemeClr val="dk2"/>
                </a:solidFill>
              </a:rPr>
              <a:t>of disease </a:t>
            </a:r>
            <a:endParaRPr sz="2000">
              <a:solidFill>
                <a:schemeClr val="dk2"/>
              </a:solidFill>
            </a:endParaRPr>
          </a:p>
          <a:p>
            <a:pPr indent="0" lvl="0" marL="0" rtl="0" algn="l">
              <a:spcBef>
                <a:spcPts val="0"/>
              </a:spcBef>
              <a:spcAft>
                <a:spcPts val="0"/>
              </a:spcAft>
              <a:buNone/>
            </a:pPr>
            <a:r>
              <a:t/>
            </a:r>
            <a:endParaRPr sz="700">
              <a:solidFill>
                <a:schemeClr val="dk2"/>
              </a:solidFill>
            </a:endParaRPr>
          </a:p>
          <a:p>
            <a:pPr indent="0" lvl="0" marL="0" rtl="0" algn="l">
              <a:spcBef>
                <a:spcPts val="0"/>
              </a:spcBef>
              <a:spcAft>
                <a:spcPts val="0"/>
              </a:spcAft>
              <a:buNone/>
            </a:pPr>
            <a:r>
              <a:t/>
            </a:r>
            <a:endParaRPr sz="700">
              <a:solidFill>
                <a:schemeClr val="dk2"/>
              </a:solidFill>
            </a:endParaRPr>
          </a:p>
        </p:txBody>
      </p:sp>
      <p:sp>
        <p:nvSpPr>
          <p:cNvPr id="139" name="Google Shape;139;p28"/>
          <p:cNvSpPr txBox="1"/>
          <p:nvPr>
            <p:ph idx="1" type="body"/>
          </p:nvPr>
        </p:nvSpPr>
        <p:spPr>
          <a:xfrm>
            <a:off x="449100" y="551075"/>
            <a:ext cx="8569800" cy="2571600"/>
          </a:xfrm>
          <a:prstGeom prst="rect">
            <a:avLst/>
          </a:prstGeom>
        </p:spPr>
        <p:txBody>
          <a:bodyPr anchorCtr="0" anchor="t" bIns="45725" lIns="45725" spcFirstLastPara="1" rIns="45725" wrap="square" tIns="45725">
            <a:noAutofit/>
          </a:bodyPr>
          <a:lstStyle/>
          <a:p>
            <a:pPr indent="0" lvl="0" marL="0" rtl="0" algn="l">
              <a:lnSpc>
                <a:spcPct val="90000"/>
              </a:lnSpc>
              <a:spcBef>
                <a:spcPts val="500"/>
              </a:spcBef>
              <a:spcAft>
                <a:spcPts val="0"/>
              </a:spcAft>
              <a:buNone/>
            </a:pPr>
            <a:r>
              <a:rPr lang="en-GB" sz="1400"/>
              <a:t>M</a:t>
            </a:r>
            <a:r>
              <a:rPr lang="en-GB" sz="1300"/>
              <a:t>edieval treatments of disease were </a:t>
            </a:r>
            <a:r>
              <a:rPr lang="en-GB" sz="1300"/>
              <a:t>closely</a:t>
            </a:r>
            <a:r>
              <a:rPr lang="en-GB" sz="1300"/>
              <a:t> linked to the main beliefs about the cause of </a:t>
            </a:r>
            <a:r>
              <a:rPr lang="en-GB" sz="1300"/>
              <a:t>disease:</a:t>
            </a:r>
            <a:endParaRPr sz="1300"/>
          </a:p>
          <a:p>
            <a:pPr indent="0" lvl="0" marL="0" rtl="0" algn="l">
              <a:lnSpc>
                <a:spcPct val="90000"/>
              </a:lnSpc>
              <a:spcBef>
                <a:spcPts val="500"/>
              </a:spcBef>
              <a:spcAft>
                <a:spcPts val="0"/>
              </a:spcAft>
              <a:buNone/>
            </a:pPr>
            <a:r>
              <a:t/>
            </a:r>
            <a:endParaRPr sz="1300"/>
          </a:p>
          <a:p>
            <a:pPr indent="-311150" lvl="0" marL="457200" rtl="0" algn="l">
              <a:lnSpc>
                <a:spcPct val="90000"/>
              </a:lnSpc>
              <a:spcBef>
                <a:spcPts val="500"/>
              </a:spcBef>
              <a:spcAft>
                <a:spcPts val="0"/>
              </a:spcAft>
              <a:buClr>
                <a:srgbClr val="000000"/>
              </a:buClr>
              <a:buSzPts val="1300"/>
              <a:buChar char="●"/>
            </a:pPr>
            <a:r>
              <a:rPr lang="en-GB" sz="1300"/>
              <a:t>Praying to God and to saints was an important part in the treatment of </a:t>
            </a:r>
            <a:r>
              <a:rPr lang="en-GB" sz="1300"/>
              <a:t>disease</a:t>
            </a:r>
            <a:r>
              <a:rPr lang="en-GB" sz="1300"/>
              <a:t>. If God had caused disease, it was </a:t>
            </a:r>
            <a:r>
              <a:rPr lang="en-GB" sz="1300"/>
              <a:t>believed</a:t>
            </a:r>
            <a:r>
              <a:rPr lang="en-GB" sz="1300"/>
              <a:t> God could cure it if you confessed your sins and </a:t>
            </a:r>
            <a:r>
              <a:rPr b="1" lang="en-GB" sz="1300">
                <a:solidFill>
                  <a:schemeClr val="accent4"/>
                </a:solidFill>
              </a:rPr>
              <a:t>repented</a:t>
            </a:r>
            <a:r>
              <a:rPr lang="en-GB" sz="1300">
                <a:solidFill>
                  <a:srgbClr val="000000"/>
                </a:solidFill>
              </a:rPr>
              <a:t>.</a:t>
            </a:r>
            <a:endParaRPr sz="1300">
              <a:solidFill>
                <a:srgbClr val="000000"/>
              </a:solidFill>
            </a:endParaRPr>
          </a:p>
          <a:p>
            <a:pPr indent="0" lvl="0" marL="457200" rtl="0" algn="l">
              <a:lnSpc>
                <a:spcPct val="90000"/>
              </a:lnSpc>
              <a:spcBef>
                <a:spcPts val="500"/>
              </a:spcBef>
              <a:spcAft>
                <a:spcPts val="0"/>
              </a:spcAft>
              <a:buNone/>
            </a:pPr>
            <a:r>
              <a:t/>
            </a:r>
            <a:endParaRPr sz="1300">
              <a:solidFill>
                <a:srgbClr val="000000"/>
              </a:solidFill>
            </a:endParaRPr>
          </a:p>
          <a:p>
            <a:pPr indent="-311150" lvl="0" marL="457200" rtl="0" algn="l">
              <a:lnSpc>
                <a:spcPct val="90000"/>
              </a:lnSpc>
              <a:spcBef>
                <a:spcPts val="500"/>
              </a:spcBef>
              <a:spcAft>
                <a:spcPts val="0"/>
              </a:spcAft>
              <a:buSzPts val="1300"/>
              <a:buChar char="●"/>
            </a:pPr>
            <a:r>
              <a:rPr lang="en-GB" sz="1300"/>
              <a:t>Humoural treatments such as bleeding and purging aimed to restore the balance of the humours. Remember, these treatments were mostly ineffective and physicians could interpret a patient’s symptoms differently, meaning different treatments may be given to treat the same illness. Humoural treatments were not consistent. They also could be dangerous for example if too much blood was taken or the poisons contained in emetics.</a:t>
            </a:r>
            <a:endParaRPr sz="1300"/>
          </a:p>
          <a:p>
            <a:pPr indent="0" lvl="0" marL="457200" rtl="0" algn="l">
              <a:lnSpc>
                <a:spcPct val="90000"/>
              </a:lnSpc>
              <a:spcBef>
                <a:spcPts val="500"/>
              </a:spcBef>
              <a:spcAft>
                <a:spcPts val="0"/>
              </a:spcAft>
              <a:buNone/>
            </a:pPr>
            <a:r>
              <a:t/>
            </a:r>
            <a:endParaRPr sz="1300"/>
          </a:p>
          <a:p>
            <a:pPr indent="0" lvl="0" marL="0" rtl="0" algn="l">
              <a:lnSpc>
                <a:spcPct val="90000"/>
              </a:lnSpc>
              <a:spcBef>
                <a:spcPts val="500"/>
              </a:spcBef>
              <a:spcAft>
                <a:spcPts val="0"/>
              </a:spcAft>
              <a:buNone/>
            </a:pPr>
            <a:r>
              <a:rPr lang="en-GB" sz="1300"/>
              <a:t>The herbal remedies had a mixed success in the treatment of </a:t>
            </a:r>
            <a:r>
              <a:rPr lang="en-GB" sz="1300"/>
              <a:t>disease</a:t>
            </a:r>
            <a:r>
              <a:rPr lang="en-GB" sz="1300"/>
              <a:t>. Whilst some remedies, such as aloe vera, may have improved digestion, other </a:t>
            </a:r>
            <a:r>
              <a:rPr lang="en-GB" sz="1300"/>
              <a:t>remedies</a:t>
            </a:r>
            <a:r>
              <a:rPr lang="en-GB" sz="1300"/>
              <a:t> were based on superstition and could have unpredictable results. For example, the</a:t>
            </a:r>
            <a:r>
              <a:rPr lang="en-GB" sz="1300">
                <a:solidFill>
                  <a:srgbClr val="000000"/>
                </a:solidFill>
              </a:rPr>
              <a:t> </a:t>
            </a:r>
            <a:r>
              <a:rPr b="1" i="1" lang="en-GB" sz="1300">
                <a:solidFill>
                  <a:schemeClr val="accent4"/>
                </a:solidFill>
              </a:rPr>
              <a:t>Circa Instans</a:t>
            </a:r>
            <a:r>
              <a:rPr lang="en-GB" sz="1300">
                <a:solidFill>
                  <a:srgbClr val="000000"/>
                </a:solidFill>
              </a:rPr>
              <a:t> </a:t>
            </a:r>
            <a:r>
              <a:rPr lang="en-GB" sz="1300"/>
              <a:t>manual combined herbal remedies with spells and incantations.</a:t>
            </a:r>
            <a:endParaRPr sz="1300"/>
          </a:p>
          <a:p>
            <a:pPr indent="0" lvl="0" marL="0" rtl="0" algn="l">
              <a:lnSpc>
                <a:spcPct val="90000"/>
              </a:lnSpc>
              <a:spcBef>
                <a:spcPts val="500"/>
              </a:spcBef>
              <a:spcAft>
                <a:spcPts val="0"/>
              </a:spcAft>
              <a:buNone/>
            </a:pPr>
            <a:r>
              <a:rPr lang="en-GB" sz="1300"/>
              <a:t>The treatments used during the Black Death also show there was little progress in </a:t>
            </a:r>
            <a:r>
              <a:rPr lang="en-GB" sz="1300"/>
              <a:t>medicine</a:t>
            </a:r>
            <a:r>
              <a:rPr lang="en-GB" sz="1300"/>
              <a:t> e.g. the strapping of a live chicken to the buboes. </a:t>
            </a:r>
            <a:endParaRPr sz="1300"/>
          </a:p>
        </p:txBody>
      </p:sp>
      <p:sp>
        <p:nvSpPr>
          <p:cNvPr id="140" name="Google Shape;140;p28"/>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9"/>
          <p:cNvSpPr txBox="1"/>
          <p:nvPr>
            <p:ph type="title"/>
          </p:nvPr>
        </p:nvSpPr>
        <p:spPr>
          <a:xfrm>
            <a:off x="458975" y="2926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000">
                <a:solidFill>
                  <a:schemeClr val="dk2"/>
                </a:solidFill>
              </a:rPr>
              <a:t>Hospitals and surgery</a:t>
            </a:r>
            <a:r>
              <a:rPr lang="en-GB" sz="2000">
                <a:solidFill>
                  <a:schemeClr val="dk2"/>
                </a:solidFill>
              </a:rPr>
              <a:t> </a:t>
            </a:r>
            <a:endParaRPr sz="2000">
              <a:solidFill>
                <a:schemeClr val="dk2"/>
              </a:solidFill>
            </a:endParaRPr>
          </a:p>
          <a:p>
            <a:pPr indent="0" lvl="0" marL="0" rtl="0" algn="l">
              <a:spcBef>
                <a:spcPts val="0"/>
              </a:spcBef>
              <a:spcAft>
                <a:spcPts val="0"/>
              </a:spcAft>
              <a:buNone/>
            </a:pPr>
            <a:r>
              <a:t/>
            </a:r>
            <a:endParaRPr sz="700">
              <a:solidFill>
                <a:schemeClr val="dk2"/>
              </a:solidFill>
            </a:endParaRPr>
          </a:p>
          <a:p>
            <a:pPr indent="0" lvl="0" marL="0" rtl="0" algn="l">
              <a:spcBef>
                <a:spcPts val="0"/>
              </a:spcBef>
              <a:spcAft>
                <a:spcPts val="0"/>
              </a:spcAft>
              <a:buNone/>
            </a:pPr>
            <a:r>
              <a:t/>
            </a:r>
            <a:endParaRPr sz="700">
              <a:solidFill>
                <a:schemeClr val="dk2"/>
              </a:solidFill>
            </a:endParaRPr>
          </a:p>
        </p:txBody>
      </p:sp>
      <p:sp>
        <p:nvSpPr>
          <p:cNvPr id="146" name="Google Shape;146;p29"/>
          <p:cNvSpPr txBox="1"/>
          <p:nvPr>
            <p:ph idx="1" type="body"/>
          </p:nvPr>
        </p:nvSpPr>
        <p:spPr>
          <a:xfrm>
            <a:off x="449100" y="734775"/>
            <a:ext cx="8569800" cy="3857700"/>
          </a:xfrm>
          <a:prstGeom prst="rect">
            <a:avLst/>
          </a:prstGeom>
        </p:spPr>
        <p:txBody>
          <a:bodyPr anchorCtr="0" anchor="t" bIns="45725" lIns="45725" spcFirstLastPara="1" rIns="45725" wrap="square" tIns="45725">
            <a:noAutofit/>
          </a:bodyPr>
          <a:lstStyle/>
          <a:p>
            <a:pPr indent="0" lvl="0" marL="0" rtl="0" algn="l">
              <a:lnSpc>
                <a:spcPct val="90000"/>
              </a:lnSpc>
              <a:spcBef>
                <a:spcPts val="500"/>
              </a:spcBef>
              <a:spcAft>
                <a:spcPts val="0"/>
              </a:spcAft>
              <a:buNone/>
            </a:pPr>
            <a:r>
              <a:rPr lang="en-GB" sz="1300"/>
              <a:t>T</a:t>
            </a:r>
            <a:r>
              <a:rPr lang="en-GB" sz="1400"/>
              <a:t>here was some progress in the care of the sick. Medieval hospitals increased greatly in number which was significant as there was now a specialist </a:t>
            </a:r>
            <a:r>
              <a:rPr lang="en-GB" sz="1400"/>
              <a:t>environment</a:t>
            </a:r>
            <a:r>
              <a:rPr lang="en-GB" sz="1400"/>
              <a:t> for those who were sick. The hospitals were surprisingly sanitary and patients would be well cared for by the monks and nuns running the hospitals that were run by the Church.</a:t>
            </a:r>
            <a:endParaRPr sz="1400"/>
          </a:p>
          <a:p>
            <a:pPr indent="0" lvl="0" marL="0" rtl="0" algn="l">
              <a:lnSpc>
                <a:spcPct val="90000"/>
              </a:lnSpc>
              <a:spcBef>
                <a:spcPts val="500"/>
              </a:spcBef>
              <a:spcAft>
                <a:spcPts val="0"/>
              </a:spcAft>
              <a:buNone/>
            </a:pPr>
            <a:r>
              <a:t/>
            </a:r>
            <a:endParaRPr sz="1400"/>
          </a:p>
          <a:p>
            <a:pPr indent="0" lvl="0" marL="0" rtl="0" algn="l">
              <a:lnSpc>
                <a:spcPct val="90000"/>
              </a:lnSpc>
              <a:spcBef>
                <a:spcPts val="500"/>
              </a:spcBef>
              <a:spcAft>
                <a:spcPts val="0"/>
              </a:spcAft>
              <a:buNone/>
            </a:pPr>
            <a:r>
              <a:rPr lang="en-GB" sz="1400"/>
              <a:t>However, it is important to remember that the sick were not treated for their disease in an effective manner, </a:t>
            </a:r>
            <a:r>
              <a:rPr lang="en-GB" sz="1400"/>
              <a:t>hospitals</a:t>
            </a:r>
            <a:r>
              <a:rPr lang="en-GB" sz="1400"/>
              <a:t> were a place where the sick would be cared for instead e.g. changing clothing, keeping patients clean. Patients would not be visited by a physician - although this wouldn’t have helped them anyway in most cases.</a:t>
            </a:r>
            <a:endParaRPr sz="1400"/>
          </a:p>
          <a:p>
            <a:pPr indent="0" lvl="0" marL="0" rtl="0" algn="l">
              <a:lnSpc>
                <a:spcPct val="90000"/>
              </a:lnSpc>
              <a:spcBef>
                <a:spcPts val="500"/>
              </a:spcBef>
              <a:spcAft>
                <a:spcPts val="0"/>
              </a:spcAft>
              <a:buNone/>
            </a:pPr>
            <a:r>
              <a:t/>
            </a:r>
            <a:endParaRPr sz="1400"/>
          </a:p>
          <a:p>
            <a:pPr indent="0" lvl="0" marL="0" rtl="0" algn="l">
              <a:lnSpc>
                <a:spcPct val="90000"/>
              </a:lnSpc>
              <a:spcBef>
                <a:spcPts val="500"/>
              </a:spcBef>
              <a:spcAft>
                <a:spcPts val="0"/>
              </a:spcAft>
              <a:buNone/>
            </a:pPr>
            <a:r>
              <a:rPr lang="en-GB" sz="1400"/>
              <a:t>Whilst barber surgeons were the least qualified in treating illness and only </a:t>
            </a:r>
            <a:r>
              <a:rPr lang="en-GB" sz="1400"/>
              <a:t>performed</a:t>
            </a:r>
            <a:r>
              <a:rPr lang="en-GB" sz="1400"/>
              <a:t> basic, external </a:t>
            </a:r>
            <a:r>
              <a:rPr lang="en-GB" sz="1400"/>
              <a:t>procedures</a:t>
            </a:r>
            <a:r>
              <a:rPr lang="en-GB" sz="1400"/>
              <a:t>, surgery also saw some progress. The medieval period saw lots of conflict where army surgeons would gain experience in dealing with all sorts of wounds. For example, you have already seen that</a:t>
            </a:r>
            <a:r>
              <a:rPr lang="en-GB" sz="1400">
                <a:solidFill>
                  <a:srgbClr val="000000"/>
                </a:solidFill>
              </a:rPr>
              <a:t> </a:t>
            </a:r>
            <a:r>
              <a:rPr b="1" lang="en-GB" sz="1400">
                <a:solidFill>
                  <a:schemeClr val="accent3"/>
                </a:solidFill>
              </a:rPr>
              <a:t>John Bradmore</a:t>
            </a:r>
            <a:r>
              <a:rPr lang="en-GB" sz="1400">
                <a:solidFill>
                  <a:srgbClr val="000000"/>
                </a:solidFill>
              </a:rPr>
              <a:t> </a:t>
            </a:r>
            <a:r>
              <a:rPr lang="en-GB" sz="1400"/>
              <a:t>developed forceps for removing </a:t>
            </a:r>
            <a:r>
              <a:rPr lang="en-GB" sz="1400"/>
              <a:t>arrowheads and kept the wound clean using honey</a:t>
            </a:r>
            <a:r>
              <a:rPr lang="en-GB" sz="1400"/>
              <a:t>. Another surgeon named</a:t>
            </a:r>
            <a:r>
              <a:rPr lang="en-GB" sz="1400">
                <a:solidFill>
                  <a:srgbClr val="000000"/>
                </a:solidFill>
              </a:rPr>
              <a:t> </a:t>
            </a:r>
            <a:r>
              <a:rPr b="1" lang="en-GB" sz="1400">
                <a:solidFill>
                  <a:schemeClr val="accent3"/>
                </a:solidFill>
              </a:rPr>
              <a:t>John Arderne</a:t>
            </a:r>
            <a:r>
              <a:rPr lang="en-GB" sz="1400">
                <a:solidFill>
                  <a:srgbClr val="000000"/>
                </a:solidFill>
              </a:rPr>
              <a:t> </a:t>
            </a:r>
            <a:r>
              <a:rPr lang="en-GB" sz="1400"/>
              <a:t>developed pain relief from hemlock, opium and henbane (although this could be dangerous)!</a:t>
            </a:r>
            <a:endParaRPr sz="1400"/>
          </a:p>
          <a:p>
            <a:pPr indent="0" lvl="0" marL="0" rtl="0" algn="l">
              <a:lnSpc>
                <a:spcPct val="90000"/>
              </a:lnSpc>
              <a:spcBef>
                <a:spcPts val="500"/>
              </a:spcBef>
              <a:spcAft>
                <a:spcPts val="0"/>
              </a:spcAft>
              <a:buNone/>
            </a:pPr>
            <a:r>
              <a:t/>
            </a:r>
            <a:endParaRPr sz="1400">
              <a:solidFill>
                <a:srgbClr val="000000"/>
              </a:solidFill>
            </a:endParaRPr>
          </a:p>
        </p:txBody>
      </p:sp>
      <p:sp>
        <p:nvSpPr>
          <p:cNvPr id="147" name="Google Shape;147;p29"/>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30"/>
          <p:cNvSpPr txBox="1"/>
          <p:nvPr>
            <p:ph type="title"/>
          </p:nvPr>
        </p:nvSpPr>
        <p:spPr>
          <a:xfrm>
            <a:off x="459000" y="173200"/>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000">
                <a:solidFill>
                  <a:schemeClr val="dk2"/>
                </a:solidFill>
              </a:rPr>
              <a:t>Prevention</a:t>
            </a:r>
            <a:r>
              <a:rPr lang="en-GB" sz="2000">
                <a:solidFill>
                  <a:schemeClr val="dk2"/>
                </a:solidFill>
              </a:rPr>
              <a:t> of disease </a:t>
            </a:r>
            <a:endParaRPr sz="2000">
              <a:solidFill>
                <a:schemeClr val="dk2"/>
              </a:solidFill>
            </a:endParaRPr>
          </a:p>
          <a:p>
            <a:pPr indent="0" lvl="0" marL="0" rtl="0" algn="l">
              <a:spcBef>
                <a:spcPts val="0"/>
              </a:spcBef>
              <a:spcAft>
                <a:spcPts val="0"/>
              </a:spcAft>
              <a:buNone/>
            </a:pPr>
            <a:r>
              <a:t/>
            </a:r>
            <a:endParaRPr sz="700">
              <a:solidFill>
                <a:schemeClr val="dk2"/>
              </a:solidFill>
            </a:endParaRPr>
          </a:p>
          <a:p>
            <a:pPr indent="0" lvl="0" marL="0" rtl="0" algn="l">
              <a:spcBef>
                <a:spcPts val="0"/>
              </a:spcBef>
              <a:spcAft>
                <a:spcPts val="0"/>
              </a:spcAft>
              <a:buNone/>
            </a:pPr>
            <a:r>
              <a:t/>
            </a:r>
            <a:endParaRPr sz="700">
              <a:solidFill>
                <a:schemeClr val="dk2"/>
              </a:solidFill>
            </a:endParaRPr>
          </a:p>
        </p:txBody>
      </p:sp>
      <p:sp>
        <p:nvSpPr>
          <p:cNvPr id="153" name="Google Shape;153;p30"/>
          <p:cNvSpPr txBox="1"/>
          <p:nvPr>
            <p:ph idx="1" type="body"/>
          </p:nvPr>
        </p:nvSpPr>
        <p:spPr>
          <a:xfrm>
            <a:off x="449100" y="591100"/>
            <a:ext cx="8569800" cy="3147000"/>
          </a:xfrm>
          <a:prstGeom prst="rect">
            <a:avLst/>
          </a:prstGeom>
        </p:spPr>
        <p:txBody>
          <a:bodyPr anchorCtr="0" anchor="t" bIns="45725" lIns="45725" spcFirstLastPara="1" rIns="45725" wrap="square" tIns="45725">
            <a:noAutofit/>
          </a:bodyPr>
          <a:lstStyle/>
          <a:p>
            <a:pPr indent="0" lvl="0" marL="0" rtl="0" algn="l">
              <a:lnSpc>
                <a:spcPct val="90000"/>
              </a:lnSpc>
              <a:spcBef>
                <a:spcPts val="500"/>
              </a:spcBef>
              <a:spcAft>
                <a:spcPts val="0"/>
              </a:spcAft>
              <a:buNone/>
            </a:pPr>
            <a:r>
              <a:rPr lang="en-GB" sz="1400">
                <a:solidFill>
                  <a:srgbClr val="000000"/>
                </a:solidFill>
              </a:rPr>
              <a:t>Again, like treatments, many preventions were linked back to either God, the Four Humours or </a:t>
            </a:r>
            <a:r>
              <a:rPr i="1" lang="en-GB" sz="1400">
                <a:solidFill>
                  <a:srgbClr val="000000"/>
                </a:solidFill>
              </a:rPr>
              <a:t>miasma</a:t>
            </a:r>
            <a:r>
              <a:rPr lang="en-GB" sz="1400">
                <a:solidFill>
                  <a:srgbClr val="000000"/>
                </a:solidFill>
              </a:rPr>
              <a:t>. This limited progress in medieval medicine. </a:t>
            </a:r>
            <a:endParaRPr sz="1400">
              <a:solidFill>
                <a:srgbClr val="000000"/>
              </a:solidFill>
            </a:endParaRPr>
          </a:p>
          <a:p>
            <a:pPr indent="0" lvl="0" marL="0" rtl="0" algn="l">
              <a:lnSpc>
                <a:spcPct val="90000"/>
              </a:lnSpc>
              <a:spcBef>
                <a:spcPts val="500"/>
              </a:spcBef>
              <a:spcAft>
                <a:spcPts val="0"/>
              </a:spcAft>
              <a:buNone/>
            </a:pPr>
            <a:r>
              <a:t/>
            </a:r>
            <a:endParaRPr sz="1400">
              <a:solidFill>
                <a:srgbClr val="000000"/>
              </a:solidFill>
            </a:endParaRPr>
          </a:p>
          <a:p>
            <a:pPr indent="0" lvl="0" marL="0" rtl="0" algn="l">
              <a:lnSpc>
                <a:spcPct val="90000"/>
              </a:lnSpc>
              <a:spcBef>
                <a:spcPts val="500"/>
              </a:spcBef>
              <a:spcAft>
                <a:spcPts val="0"/>
              </a:spcAft>
              <a:buNone/>
            </a:pPr>
            <a:r>
              <a:rPr lang="en-GB" sz="1400">
                <a:solidFill>
                  <a:srgbClr val="000000"/>
                </a:solidFill>
              </a:rPr>
              <a:t>For example, people would again pray to God to ensure they wouldn’t be punished for their sins and during the Black Death </a:t>
            </a:r>
            <a:r>
              <a:rPr b="1" lang="en-GB" sz="1400">
                <a:solidFill>
                  <a:schemeClr val="accent4"/>
                </a:solidFill>
              </a:rPr>
              <a:t>flagellants</a:t>
            </a:r>
            <a:r>
              <a:rPr lang="en-GB" sz="1400">
                <a:solidFill>
                  <a:srgbClr val="000000"/>
                </a:solidFill>
              </a:rPr>
              <a:t> whipped themselves whilst praying to God to show they were sorry. People would also carry a posy or a pomander to try to ward off </a:t>
            </a:r>
            <a:r>
              <a:rPr i="1" lang="en-GB" sz="1400">
                <a:solidFill>
                  <a:srgbClr val="000000"/>
                </a:solidFill>
              </a:rPr>
              <a:t>miasma </a:t>
            </a:r>
            <a:r>
              <a:rPr lang="en-GB" sz="1400">
                <a:solidFill>
                  <a:srgbClr val="000000"/>
                </a:solidFill>
              </a:rPr>
              <a:t>and avoid taking baths to stop the disease from entering the pores. These examples of prevention show there was little knowledge about disease.</a:t>
            </a:r>
            <a:endParaRPr sz="1400">
              <a:solidFill>
                <a:srgbClr val="000000"/>
              </a:solidFill>
            </a:endParaRPr>
          </a:p>
          <a:p>
            <a:pPr indent="0" lvl="0" marL="0" rtl="0" algn="l">
              <a:lnSpc>
                <a:spcPct val="90000"/>
              </a:lnSpc>
              <a:spcBef>
                <a:spcPts val="500"/>
              </a:spcBef>
              <a:spcAft>
                <a:spcPts val="0"/>
              </a:spcAft>
              <a:buNone/>
            </a:pPr>
            <a:r>
              <a:t/>
            </a:r>
            <a:endParaRPr sz="1400">
              <a:solidFill>
                <a:srgbClr val="000000"/>
              </a:solidFill>
            </a:endParaRPr>
          </a:p>
          <a:p>
            <a:pPr indent="0" lvl="0" marL="0" rtl="0" algn="l">
              <a:lnSpc>
                <a:spcPct val="90000"/>
              </a:lnSpc>
              <a:spcBef>
                <a:spcPts val="500"/>
              </a:spcBef>
              <a:spcAft>
                <a:spcPts val="0"/>
              </a:spcAft>
              <a:buNone/>
            </a:pPr>
            <a:r>
              <a:rPr lang="en-GB" sz="1400">
                <a:solidFill>
                  <a:srgbClr val="000000"/>
                </a:solidFill>
              </a:rPr>
              <a:t>However, some methods of prevention were effective and it could be argued medieval people had some accurate ideas about how disease spread. For example, the </a:t>
            </a:r>
            <a:r>
              <a:rPr b="1" i="1" lang="en-GB" sz="1400">
                <a:solidFill>
                  <a:schemeClr val="accent5"/>
                </a:solidFill>
              </a:rPr>
              <a:t>Regimen Sanitatis</a:t>
            </a:r>
            <a:r>
              <a:rPr lang="en-GB" sz="1400">
                <a:solidFill>
                  <a:srgbClr val="000000"/>
                </a:solidFill>
              </a:rPr>
              <a:t> instructed people how to stay healthy and promoted cleanliness. We also know that </a:t>
            </a:r>
            <a:r>
              <a:rPr lang="en-GB" sz="1400" u="sng">
                <a:solidFill>
                  <a:srgbClr val="000000"/>
                </a:solidFill>
              </a:rPr>
              <a:t>some</a:t>
            </a:r>
            <a:r>
              <a:rPr lang="en-GB" sz="1400">
                <a:solidFill>
                  <a:srgbClr val="000000"/>
                </a:solidFill>
              </a:rPr>
              <a:t> local councils made efforts to clean up towns, for example, by removing waste to designated sites. Also during the Black Death, </a:t>
            </a:r>
            <a:r>
              <a:rPr b="1" lang="en-GB" sz="1400">
                <a:solidFill>
                  <a:schemeClr val="accent4"/>
                </a:solidFill>
              </a:rPr>
              <a:t>quarantine</a:t>
            </a:r>
            <a:r>
              <a:rPr lang="en-GB" sz="1400">
                <a:solidFill>
                  <a:srgbClr val="000000"/>
                </a:solidFill>
              </a:rPr>
              <a:t> was used to keep those with the disease away from those who were healthy. This would have been effective in preventing the spread of disease.</a:t>
            </a:r>
            <a:endParaRPr sz="1400">
              <a:solidFill>
                <a:srgbClr val="000000"/>
              </a:solidFill>
            </a:endParaRPr>
          </a:p>
        </p:txBody>
      </p:sp>
      <p:sp>
        <p:nvSpPr>
          <p:cNvPr id="154" name="Google Shape;154;p30"/>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1"/>
          <p:cNvSpPr txBox="1"/>
          <p:nvPr>
            <p:ph type="title"/>
          </p:nvPr>
        </p:nvSpPr>
        <p:spPr>
          <a:xfrm>
            <a:off x="459000" y="19337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000">
                <a:solidFill>
                  <a:schemeClr val="dk2"/>
                </a:solidFill>
              </a:rPr>
              <a:t>Factors preventing progress</a:t>
            </a:r>
            <a:endParaRPr sz="2000">
              <a:solidFill>
                <a:schemeClr val="dk2"/>
              </a:solidFill>
            </a:endParaRPr>
          </a:p>
          <a:p>
            <a:pPr indent="0" lvl="0" marL="0" rtl="0" algn="l">
              <a:spcBef>
                <a:spcPts val="0"/>
              </a:spcBef>
              <a:spcAft>
                <a:spcPts val="0"/>
              </a:spcAft>
              <a:buNone/>
            </a:pPr>
            <a:r>
              <a:t/>
            </a:r>
            <a:endParaRPr sz="700">
              <a:solidFill>
                <a:schemeClr val="dk2"/>
              </a:solidFill>
            </a:endParaRPr>
          </a:p>
          <a:p>
            <a:pPr indent="0" lvl="0" marL="0" rtl="0" algn="l">
              <a:spcBef>
                <a:spcPts val="0"/>
              </a:spcBef>
              <a:spcAft>
                <a:spcPts val="0"/>
              </a:spcAft>
              <a:buNone/>
            </a:pPr>
            <a:r>
              <a:t/>
            </a:r>
            <a:endParaRPr sz="700">
              <a:solidFill>
                <a:schemeClr val="dk2"/>
              </a:solidFill>
            </a:endParaRPr>
          </a:p>
        </p:txBody>
      </p:sp>
      <p:sp>
        <p:nvSpPr>
          <p:cNvPr id="160" name="Google Shape;160;p31"/>
          <p:cNvSpPr txBox="1"/>
          <p:nvPr>
            <p:ph idx="1" type="body"/>
          </p:nvPr>
        </p:nvSpPr>
        <p:spPr>
          <a:xfrm>
            <a:off x="449100" y="646200"/>
            <a:ext cx="8313300" cy="3716700"/>
          </a:xfrm>
          <a:prstGeom prst="rect">
            <a:avLst/>
          </a:prstGeom>
        </p:spPr>
        <p:txBody>
          <a:bodyPr anchorCtr="0" anchor="t" bIns="45725" lIns="45725" spcFirstLastPara="1" rIns="45725" wrap="square" tIns="45725">
            <a:noAutofit/>
          </a:bodyPr>
          <a:lstStyle/>
          <a:p>
            <a:pPr indent="0" lvl="0" marL="0" rtl="0" algn="l">
              <a:lnSpc>
                <a:spcPct val="90000"/>
              </a:lnSpc>
              <a:spcBef>
                <a:spcPts val="500"/>
              </a:spcBef>
              <a:spcAft>
                <a:spcPts val="0"/>
              </a:spcAft>
              <a:buNone/>
            </a:pPr>
            <a:r>
              <a:rPr lang="en-GB" sz="1200"/>
              <a:t>Factors are the causes of change throughout the medicine through time topic. They include; war, religion, government, communication, science and technology, chance, attitudes and the role of the individual. Some factors are more important that others depending on the time period you are focussing on.</a:t>
            </a:r>
            <a:endParaRPr sz="1200"/>
          </a:p>
          <a:p>
            <a:pPr indent="0" lvl="0" marL="0" rtl="0" algn="l">
              <a:lnSpc>
                <a:spcPct val="90000"/>
              </a:lnSpc>
              <a:spcBef>
                <a:spcPts val="500"/>
              </a:spcBef>
              <a:spcAft>
                <a:spcPts val="0"/>
              </a:spcAft>
              <a:buNone/>
            </a:pPr>
            <a:r>
              <a:t/>
            </a:r>
            <a:endParaRPr sz="1200"/>
          </a:p>
          <a:p>
            <a:pPr indent="0" lvl="0" marL="0" rtl="0" algn="l">
              <a:lnSpc>
                <a:spcPct val="90000"/>
              </a:lnSpc>
              <a:spcBef>
                <a:spcPts val="500"/>
              </a:spcBef>
              <a:spcAft>
                <a:spcPts val="0"/>
              </a:spcAft>
              <a:buNone/>
            </a:pPr>
            <a:r>
              <a:rPr lang="en-GB" sz="1200"/>
              <a:t>There were a range of factors that did prevent progress in medicine in the medieval period.</a:t>
            </a:r>
            <a:endParaRPr sz="1200"/>
          </a:p>
          <a:p>
            <a:pPr indent="-304800" lvl="0" marL="457200" rtl="0" algn="l">
              <a:lnSpc>
                <a:spcPct val="115000"/>
              </a:lnSpc>
              <a:spcBef>
                <a:spcPts val="1200"/>
              </a:spcBef>
              <a:spcAft>
                <a:spcPts val="0"/>
              </a:spcAft>
              <a:buSzPts val="1200"/>
              <a:buChar char="●"/>
            </a:pPr>
            <a:r>
              <a:rPr b="1" lang="en-GB" sz="1200"/>
              <a:t>Religion</a:t>
            </a:r>
            <a:r>
              <a:rPr lang="en-GB" sz="1200"/>
              <a:t> - </a:t>
            </a:r>
            <a:r>
              <a:rPr lang="en-GB" sz="1200"/>
              <a:t>Medieval people had a strong belief in God and did not want to risk going to Hell by criticising the Church. </a:t>
            </a:r>
            <a:r>
              <a:rPr lang="en-GB" sz="1200"/>
              <a:t>The Church promoted traditional attitudes and as we have already seen had a large impact on medicine in the medieval period. Books were produced in monasteries, and libraries were maintained by the Church, meaning they controlled which books were copied and taught. The influence of </a:t>
            </a:r>
            <a:r>
              <a:rPr lang="en-GB" sz="1200"/>
              <a:t>religion</a:t>
            </a:r>
            <a:r>
              <a:rPr lang="en-GB" sz="1200"/>
              <a:t> can clearly be seen through the beliefs about the cause of disease and the way that </a:t>
            </a:r>
            <a:r>
              <a:rPr lang="en-GB" sz="1200"/>
              <a:t>medieval</a:t>
            </a:r>
            <a:r>
              <a:rPr lang="en-GB" sz="1200"/>
              <a:t> people try to treat and prevent illness.</a:t>
            </a:r>
            <a:endParaRPr sz="1200"/>
          </a:p>
          <a:p>
            <a:pPr indent="0" lvl="0" marL="457200" rtl="0" algn="l">
              <a:lnSpc>
                <a:spcPct val="115000"/>
              </a:lnSpc>
              <a:spcBef>
                <a:spcPts val="1200"/>
              </a:spcBef>
              <a:spcAft>
                <a:spcPts val="0"/>
              </a:spcAft>
              <a:buNone/>
            </a:pPr>
            <a:r>
              <a:t/>
            </a:r>
            <a:endParaRPr sz="1200"/>
          </a:p>
          <a:p>
            <a:pPr indent="-304800" lvl="0" marL="457200" rtl="0" algn="l">
              <a:lnSpc>
                <a:spcPct val="115000"/>
              </a:lnSpc>
              <a:spcBef>
                <a:spcPts val="1200"/>
              </a:spcBef>
              <a:spcAft>
                <a:spcPts val="0"/>
              </a:spcAft>
              <a:buSzPts val="1200"/>
              <a:buChar char="●"/>
            </a:pPr>
            <a:r>
              <a:rPr b="1" lang="en-GB" sz="1200"/>
              <a:t>Individuals </a:t>
            </a:r>
            <a:r>
              <a:rPr lang="en-GB" sz="1200"/>
              <a:t>- Students were taught based on the texts of </a:t>
            </a:r>
            <a:r>
              <a:rPr b="1" lang="en-GB" sz="1200">
                <a:solidFill>
                  <a:schemeClr val="accent3"/>
                </a:solidFill>
              </a:rPr>
              <a:t>Galen</a:t>
            </a:r>
            <a:r>
              <a:rPr lang="en-GB" sz="1200"/>
              <a:t> and </a:t>
            </a:r>
            <a:r>
              <a:rPr b="1" lang="en-GB" sz="1200">
                <a:solidFill>
                  <a:schemeClr val="accent3"/>
                </a:solidFill>
              </a:rPr>
              <a:t>Hippocrates</a:t>
            </a:r>
            <a:r>
              <a:rPr lang="en-GB" sz="1200"/>
              <a:t> rather than practical experience. Their books had been preserved by Arabic scholars and by the medieval period, Latin translations were available in medical schools and universities. There were few other significant individuals that changed the understanding or practice of medicine in medieval Britain.</a:t>
            </a:r>
            <a:endParaRPr sz="1200"/>
          </a:p>
        </p:txBody>
      </p:sp>
      <p:sp>
        <p:nvSpPr>
          <p:cNvPr id="161" name="Google Shape;161;p31"/>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2"/>
          <p:cNvSpPr txBox="1"/>
          <p:nvPr>
            <p:ph type="title"/>
          </p:nvPr>
        </p:nvSpPr>
        <p:spPr>
          <a:xfrm>
            <a:off x="458975" y="2926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000">
                <a:solidFill>
                  <a:schemeClr val="dk2"/>
                </a:solidFill>
              </a:rPr>
              <a:t>Factors preventing progress</a:t>
            </a:r>
            <a:endParaRPr sz="2000">
              <a:solidFill>
                <a:schemeClr val="dk2"/>
              </a:solidFill>
            </a:endParaRPr>
          </a:p>
          <a:p>
            <a:pPr indent="0" lvl="0" marL="0" rtl="0" algn="l">
              <a:spcBef>
                <a:spcPts val="0"/>
              </a:spcBef>
              <a:spcAft>
                <a:spcPts val="0"/>
              </a:spcAft>
              <a:buNone/>
            </a:pPr>
            <a:r>
              <a:t/>
            </a:r>
            <a:endParaRPr sz="700">
              <a:solidFill>
                <a:schemeClr val="dk2"/>
              </a:solidFill>
            </a:endParaRPr>
          </a:p>
          <a:p>
            <a:pPr indent="0" lvl="0" marL="0" rtl="0" algn="l">
              <a:spcBef>
                <a:spcPts val="0"/>
              </a:spcBef>
              <a:spcAft>
                <a:spcPts val="0"/>
              </a:spcAft>
              <a:buNone/>
            </a:pPr>
            <a:r>
              <a:t/>
            </a:r>
            <a:endParaRPr sz="700">
              <a:solidFill>
                <a:schemeClr val="dk2"/>
              </a:solidFill>
            </a:endParaRPr>
          </a:p>
        </p:txBody>
      </p:sp>
      <p:sp>
        <p:nvSpPr>
          <p:cNvPr id="167" name="Google Shape;167;p32"/>
          <p:cNvSpPr txBox="1"/>
          <p:nvPr>
            <p:ph idx="1" type="body"/>
          </p:nvPr>
        </p:nvSpPr>
        <p:spPr>
          <a:xfrm>
            <a:off x="449100" y="646200"/>
            <a:ext cx="8569800" cy="3670800"/>
          </a:xfrm>
          <a:prstGeom prst="rect">
            <a:avLst/>
          </a:prstGeom>
        </p:spPr>
        <p:txBody>
          <a:bodyPr anchorCtr="0" anchor="t" bIns="45725" lIns="45725" spcFirstLastPara="1" rIns="45725" wrap="square" tIns="45725">
            <a:noAutofit/>
          </a:bodyPr>
          <a:lstStyle/>
          <a:p>
            <a:pPr indent="-304800" lvl="0" marL="457200" rtl="0" algn="l">
              <a:lnSpc>
                <a:spcPct val="90000"/>
              </a:lnSpc>
              <a:spcBef>
                <a:spcPts val="500"/>
              </a:spcBef>
              <a:spcAft>
                <a:spcPts val="0"/>
              </a:spcAft>
              <a:buSzPts val="1200"/>
              <a:buChar char="●"/>
            </a:pPr>
            <a:r>
              <a:rPr b="1" lang="en-GB" sz="1200"/>
              <a:t>A</a:t>
            </a:r>
            <a:r>
              <a:rPr b="1" lang="en-GB" sz="1200"/>
              <a:t>ttitudes in society</a:t>
            </a:r>
            <a:r>
              <a:rPr lang="en-GB" sz="1200"/>
              <a:t> - Medieval people had traditional attitudes towards science and medicine. Even those like </a:t>
            </a:r>
            <a:r>
              <a:rPr b="1" lang="en-GB" sz="1200">
                <a:solidFill>
                  <a:schemeClr val="accent3"/>
                </a:solidFill>
              </a:rPr>
              <a:t>Henri de Mondeville</a:t>
            </a:r>
            <a:r>
              <a:rPr lang="en-GB" sz="1200"/>
              <a:t>, who criticised classical thinkers, still had to use traditional ideas in diagnosing and treating illness if they hoped to find work. This attitude was encouraged by the church and they were suspicious of anything scientific which could challenge their authority. </a:t>
            </a:r>
            <a:endParaRPr sz="1200"/>
          </a:p>
          <a:p>
            <a:pPr indent="0" lvl="0" marL="457200" rtl="0" algn="l">
              <a:lnSpc>
                <a:spcPct val="90000"/>
              </a:lnSpc>
              <a:spcBef>
                <a:spcPts val="500"/>
              </a:spcBef>
              <a:spcAft>
                <a:spcPts val="0"/>
              </a:spcAft>
              <a:buNone/>
            </a:pPr>
            <a:r>
              <a:t/>
            </a:r>
            <a:endParaRPr sz="1200"/>
          </a:p>
          <a:p>
            <a:pPr indent="-304800" lvl="0" marL="457200" rtl="0" algn="l">
              <a:lnSpc>
                <a:spcPct val="90000"/>
              </a:lnSpc>
              <a:spcBef>
                <a:spcPts val="500"/>
              </a:spcBef>
              <a:spcAft>
                <a:spcPts val="0"/>
              </a:spcAft>
              <a:buSzPts val="1200"/>
              <a:buChar char="●"/>
            </a:pPr>
            <a:r>
              <a:rPr b="1" lang="en-GB" sz="1200"/>
              <a:t>Science and technology</a:t>
            </a:r>
            <a:r>
              <a:rPr lang="en-GB" sz="1200"/>
              <a:t> - There was a lack of scientific evidence to support any other ideas about the causes of disease. Part of this was due to the fact that dissections were illegal so there was little scientific experimentation. Sometimes criminals were sentenced to death by </a:t>
            </a:r>
            <a:r>
              <a:rPr b="1" lang="en-GB" sz="1200">
                <a:solidFill>
                  <a:schemeClr val="accent4"/>
                </a:solidFill>
              </a:rPr>
              <a:t>vivisection</a:t>
            </a:r>
            <a:r>
              <a:rPr lang="en-GB" sz="1200"/>
              <a:t>.</a:t>
            </a:r>
            <a:r>
              <a:rPr b="1" lang="en-GB" sz="1200"/>
              <a:t> </a:t>
            </a:r>
            <a:r>
              <a:rPr lang="en-GB" sz="1200"/>
              <a:t>Barber surgeons would perform the dissections whilst the physicians would read from the works of Galen.</a:t>
            </a:r>
            <a:r>
              <a:rPr b="1" lang="en-GB" sz="1200"/>
              <a:t> </a:t>
            </a:r>
            <a:r>
              <a:rPr lang="en-GB" sz="1200"/>
              <a:t>Anything that appeared as a mistake on Galen’s part was explained by the idea that the body of a criminal would be imperfect because of their sins. So, any new discoveries were made to conform to the old theories, rather than experimenting to explain the discoveries. There was also a lack of technology such as microscopes, which were only developed in the 1600s, this made it difficult to develop new ideas about disease.</a:t>
            </a:r>
            <a:endParaRPr sz="1200"/>
          </a:p>
          <a:p>
            <a:pPr indent="0" lvl="0" marL="457200" rtl="0" algn="l">
              <a:lnSpc>
                <a:spcPct val="90000"/>
              </a:lnSpc>
              <a:spcBef>
                <a:spcPts val="500"/>
              </a:spcBef>
              <a:spcAft>
                <a:spcPts val="0"/>
              </a:spcAft>
              <a:buNone/>
            </a:pPr>
            <a:r>
              <a:t/>
            </a:r>
            <a:endParaRPr sz="1200"/>
          </a:p>
          <a:p>
            <a:pPr indent="-304800" lvl="0" marL="457200" rtl="0" algn="l">
              <a:lnSpc>
                <a:spcPct val="90000"/>
              </a:lnSpc>
              <a:spcBef>
                <a:spcPts val="500"/>
              </a:spcBef>
              <a:spcAft>
                <a:spcPts val="0"/>
              </a:spcAft>
              <a:buSzPts val="1200"/>
              <a:buChar char="●"/>
            </a:pPr>
            <a:r>
              <a:rPr b="1" lang="en-GB" sz="1200"/>
              <a:t>Communication</a:t>
            </a:r>
            <a:r>
              <a:rPr lang="en-GB" sz="1200"/>
              <a:t> - This factor links closely with the lack of technological developments. The </a:t>
            </a:r>
            <a:r>
              <a:rPr b="1" lang="en-GB" sz="1200">
                <a:solidFill>
                  <a:schemeClr val="accent4"/>
                </a:solidFill>
              </a:rPr>
              <a:t>printing press</a:t>
            </a:r>
            <a:r>
              <a:rPr b="1" lang="en-GB" sz="1200">
                <a:solidFill>
                  <a:schemeClr val="accent5"/>
                </a:solidFill>
              </a:rPr>
              <a:t> </a:t>
            </a:r>
            <a:r>
              <a:rPr lang="en-GB" sz="1200"/>
              <a:t>was developed in around 1440 by </a:t>
            </a:r>
            <a:r>
              <a:rPr b="1" lang="en-GB" sz="1200">
                <a:solidFill>
                  <a:schemeClr val="accent3"/>
                </a:solidFill>
              </a:rPr>
              <a:t>Johannes Gutenberg</a:t>
            </a:r>
            <a:r>
              <a:rPr lang="en-GB" sz="1200"/>
              <a:t> in Germany. Although this would have great significance in the Renaissance, it didn’t have much impact on medicine in the medieval period. For most of the medieval period, communication of new ideas was relatively slow and inconsistent, meaning new ideas were difficult to spread. There was also a lack of communication between councils, with different towns taking different approaches, especially in the prevention of disease.</a:t>
            </a:r>
            <a:endParaRPr sz="1200"/>
          </a:p>
        </p:txBody>
      </p:sp>
      <p:sp>
        <p:nvSpPr>
          <p:cNvPr id="168" name="Google Shape;168;p32"/>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33"/>
          <p:cNvSpPr txBox="1"/>
          <p:nvPr>
            <p:ph type="title"/>
          </p:nvPr>
        </p:nvSpPr>
        <p:spPr>
          <a:xfrm>
            <a:off x="458975" y="292625"/>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000">
                <a:solidFill>
                  <a:schemeClr val="dk2"/>
                </a:solidFill>
              </a:rPr>
              <a:t>Glossary</a:t>
            </a:r>
            <a:endParaRPr sz="2000">
              <a:solidFill>
                <a:schemeClr val="dk2"/>
              </a:solidFill>
            </a:endParaRPr>
          </a:p>
          <a:p>
            <a:pPr indent="0" lvl="0" marL="0" rtl="0" algn="l">
              <a:spcBef>
                <a:spcPts val="0"/>
              </a:spcBef>
              <a:spcAft>
                <a:spcPts val="0"/>
              </a:spcAft>
              <a:buNone/>
            </a:pPr>
            <a:r>
              <a:t/>
            </a:r>
            <a:endParaRPr sz="700">
              <a:solidFill>
                <a:schemeClr val="dk2"/>
              </a:solidFill>
            </a:endParaRPr>
          </a:p>
          <a:p>
            <a:pPr indent="0" lvl="0" marL="0" rtl="0" algn="l">
              <a:spcBef>
                <a:spcPts val="0"/>
              </a:spcBef>
              <a:spcAft>
                <a:spcPts val="0"/>
              </a:spcAft>
              <a:buNone/>
            </a:pPr>
            <a:r>
              <a:t/>
            </a:r>
            <a:endParaRPr sz="700">
              <a:solidFill>
                <a:schemeClr val="dk2"/>
              </a:solidFill>
            </a:endParaRPr>
          </a:p>
        </p:txBody>
      </p:sp>
      <p:sp>
        <p:nvSpPr>
          <p:cNvPr id="174" name="Google Shape;174;p33"/>
          <p:cNvSpPr txBox="1"/>
          <p:nvPr>
            <p:ph idx="1" type="body"/>
          </p:nvPr>
        </p:nvSpPr>
        <p:spPr>
          <a:xfrm>
            <a:off x="458975" y="701275"/>
            <a:ext cx="8361300" cy="3909600"/>
          </a:xfrm>
          <a:prstGeom prst="rect">
            <a:avLst/>
          </a:prstGeom>
        </p:spPr>
        <p:txBody>
          <a:bodyPr anchorCtr="0" anchor="t" bIns="45725" lIns="45725" spcFirstLastPara="1" rIns="45725" wrap="square" tIns="45725">
            <a:noAutofit/>
          </a:bodyPr>
          <a:lstStyle/>
          <a:p>
            <a:pPr indent="0" lvl="0" marL="0" rtl="0" algn="l">
              <a:lnSpc>
                <a:spcPct val="115000"/>
              </a:lnSpc>
              <a:spcBef>
                <a:spcPts val="0"/>
              </a:spcBef>
              <a:spcAft>
                <a:spcPts val="0"/>
              </a:spcAft>
              <a:buNone/>
            </a:pPr>
            <a:r>
              <a:t/>
            </a:r>
            <a:endParaRPr b="1" sz="1700"/>
          </a:p>
          <a:p>
            <a:pPr indent="-209550" lvl="1" marL="457200" rtl="0" algn="l">
              <a:lnSpc>
                <a:spcPct val="115000"/>
              </a:lnSpc>
              <a:spcBef>
                <a:spcPts val="0"/>
              </a:spcBef>
              <a:spcAft>
                <a:spcPts val="0"/>
              </a:spcAft>
              <a:buSzPts val="1500"/>
              <a:buChar char="–"/>
            </a:pPr>
            <a:r>
              <a:rPr b="1" i="1" lang="en-GB" sz="1500">
                <a:solidFill>
                  <a:schemeClr val="accent4"/>
                </a:solidFill>
              </a:rPr>
              <a:t>Circa Instans</a:t>
            </a:r>
            <a:r>
              <a:rPr b="1" lang="en-GB" sz="1500"/>
              <a:t> - </a:t>
            </a:r>
            <a:r>
              <a:rPr lang="en-GB" sz="1500"/>
              <a:t>A medieval herbal manual.</a:t>
            </a:r>
            <a:endParaRPr sz="1500"/>
          </a:p>
          <a:p>
            <a:pPr indent="0" lvl="0" marL="457200" rtl="0" algn="l">
              <a:lnSpc>
                <a:spcPct val="115000"/>
              </a:lnSpc>
              <a:spcBef>
                <a:spcPts val="0"/>
              </a:spcBef>
              <a:spcAft>
                <a:spcPts val="0"/>
              </a:spcAft>
              <a:buNone/>
            </a:pPr>
            <a:r>
              <a:t/>
            </a:r>
            <a:endParaRPr sz="1500"/>
          </a:p>
          <a:p>
            <a:pPr indent="-209550" lvl="1" marL="457200" rtl="0" algn="l">
              <a:lnSpc>
                <a:spcPct val="115000"/>
              </a:lnSpc>
              <a:spcBef>
                <a:spcPts val="0"/>
              </a:spcBef>
              <a:spcAft>
                <a:spcPts val="0"/>
              </a:spcAft>
              <a:buSzPts val="1500"/>
              <a:buChar char="–"/>
            </a:pPr>
            <a:r>
              <a:rPr b="1" lang="en-GB" sz="1500">
                <a:solidFill>
                  <a:schemeClr val="accent4"/>
                </a:solidFill>
              </a:rPr>
              <a:t>Flagellants - </a:t>
            </a:r>
            <a:r>
              <a:rPr lang="en-GB" sz="1500"/>
              <a:t>People People who prayed and whipped themselves in public in order to receive mercy from God.</a:t>
            </a:r>
            <a:endParaRPr sz="1500"/>
          </a:p>
          <a:p>
            <a:pPr indent="0" lvl="0" marL="457200" rtl="0" algn="l">
              <a:lnSpc>
                <a:spcPct val="115000"/>
              </a:lnSpc>
              <a:spcBef>
                <a:spcPts val="0"/>
              </a:spcBef>
              <a:spcAft>
                <a:spcPts val="0"/>
              </a:spcAft>
              <a:buNone/>
            </a:pPr>
            <a:r>
              <a:t/>
            </a:r>
            <a:endParaRPr sz="1500"/>
          </a:p>
          <a:p>
            <a:pPr indent="-209550" lvl="1" marL="457200" rtl="0" algn="l">
              <a:lnSpc>
                <a:spcPct val="115000"/>
              </a:lnSpc>
              <a:spcBef>
                <a:spcPts val="0"/>
              </a:spcBef>
              <a:spcAft>
                <a:spcPts val="0"/>
              </a:spcAft>
              <a:buSzPts val="1500"/>
              <a:buChar char="–"/>
            </a:pPr>
            <a:r>
              <a:rPr b="1" lang="en-GB" sz="1500">
                <a:solidFill>
                  <a:schemeClr val="accent4"/>
                </a:solidFill>
              </a:rPr>
              <a:t>Printing press</a:t>
            </a:r>
            <a:r>
              <a:rPr lang="en-GB" sz="1500"/>
              <a:t> - Made copies of books quicker than copying by hand.</a:t>
            </a:r>
            <a:endParaRPr sz="1500"/>
          </a:p>
          <a:p>
            <a:pPr indent="0" lvl="0" marL="457200" rtl="0" algn="l">
              <a:lnSpc>
                <a:spcPct val="115000"/>
              </a:lnSpc>
              <a:spcBef>
                <a:spcPts val="0"/>
              </a:spcBef>
              <a:spcAft>
                <a:spcPts val="0"/>
              </a:spcAft>
              <a:buNone/>
            </a:pPr>
            <a:r>
              <a:t/>
            </a:r>
            <a:endParaRPr sz="1500"/>
          </a:p>
          <a:p>
            <a:pPr indent="-209550" lvl="1" marL="457200" rtl="0" algn="l">
              <a:lnSpc>
                <a:spcPct val="115000"/>
              </a:lnSpc>
              <a:spcBef>
                <a:spcPts val="0"/>
              </a:spcBef>
              <a:spcAft>
                <a:spcPts val="0"/>
              </a:spcAft>
              <a:buSzPts val="1500"/>
              <a:buChar char="–"/>
            </a:pPr>
            <a:r>
              <a:rPr b="1" lang="en-GB" sz="1500">
                <a:solidFill>
                  <a:schemeClr val="accent4"/>
                </a:solidFill>
              </a:rPr>
              <a:t>Quarantine - </a:t>
            </a:r>
            <a:r>
              <a:rPr lang="en-GB" sz="1500"/>
              <a:t>To separate from the rest of the local population because of illness.</a:t>
            </a:r>
            <a:endParaRPr sz="1500"/>
          </a:p>
          <a:p>
            <a:pPr indent="0" lvl="0" marL="914400" rtl="0" algn="l">
              <a:lnSpc>
                <a:spcPct val="115000"/>
              </a:lnSpc>
              <a:spcBef>
                <a:spcPts val="0"/>
              </a:spcBef>
              <a:spcAft>
                <a:spcPts val="0"/>
              </a:spcAft>
              <a:buNone/>
            </a:pPr>
            <a:r>
              <a:t/>
            </a:r>
            <a:endParaRPr sz="1500"/>
          </a:p>
          <a:p>
            <a:pPr indent="-209550" lvl="1" marL="457200" rtl="0" algn="l">
              <a:lnSpc>
                <a:spcPct val="115000"/>
              </a:lnSpc>
              <a:spcBef>
                <a:spcPts val="0"/>
              </a:spcBef>
              <a:spcAft>
                <a:spcPts val="0"/>
              </a:spcAft>
              <a:buSzPts val="1500"/>
              <a:buChar char="–"/>
            </a:pPr>
            <a:r>
              <a:rPr b="1" lang="en-GB" sz="1500">
                <a:solidFill>
                  <a:schemeClr val="accent4"/>
                </a:solidFill>
              </a:rPr>
              <a:t>Repented</a:t>
            </a:r>
            <a:r>
              <a:rPr b="1" lang="en-GB" sz="1500"/>
              <a:t> - </a:t>
            </a:r>
            <a:r>
              <a:rPr lang="en-GB" sz="1500"/>
              <a:t>To show you are sorry (to God).</a:t>
            </a:r>
            <a:endParaRPr sz="1500"/>
          </a:p>
          <a:p>
            <a:pPr indent="0" lvl="0" marL="914400" rtl="0" algn="l">
              <a:lnSpc>
                <a:spcPct val="115000"/>
              </a:lnSpc>
              <a:spcBef>
                <a:spcPts val="0"/>
              </a:spcBef>
              <a:spcAft>
                <a:spcPts val="0"/>
              </a:spcAft>
              <a:buNone/>
            </a:pPr>
            <a:r>
              <a:t/>
            </a:r>
            <a:endParaRPr sz="1500"/>
          </a:p>
          <a:p>
            <a:pPr indent="-209550" lvl="1" marL="457200" rtl="0" algn="l">
              <a:lnSpc>
                <a:spcPct val="115000"/>
              </a:lnSpc>
              <a:spcBef>
                <a:spcPts val="0"/>
              </a:spcBef>
              <a:spcAft>
                <a:spcPts val="0"/>
              </a:spcAft>
              <a:buSzPts val="1500"/>
              <a:buChar char="–"/>
            </a:pPr>
            <a:r>
              <a:rPr b="1" lang="en-GB" sz="1500">
                <a:solidFill>
                  <a:schemeClr val="accent4"/>
                </a:solidFill>
              </a:rPr>
              <a:t>Vivisection</a:t>
            </a:r>
            <a:r>
              <a:rPr lang="en-GB" sz="1500"/>
              <a:t> - Criminals who were sentenced to death had their bodies cut open and examined. </a:t>
            </a:r>
            <a:endParaRPr sz="1500"/>
          </a:p>
        </p:txBody>
      </p:sp>
      <p:sp>
        <p:nvSpPr>
          <p:cNvPr id="175" name="Google Shape;175;p33"/>
          <p:cNvSpPr txBox="1"/>
          <p:nvPr>
            <p:ph idx="12" type="sldNum"/>
          </p:nvPr>
        </p:nvSpPr>
        <p:spPr>
          <a:xfrm>
            <a:off x="458971" y="4793325"/>
            <a:ext cx="720000" cy="18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4"/>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81" name="Google Shape;181;p34"/>
          <p:cNvSpPr txBox="1"/>
          <p:nvPr>
            <p:ph type="title"/>
          </p:nvPr>
        </p:nvSpPr>
        <p:spPr>
          <a:xfrm>
            <a:off x="458975" y="166450"/>
            <a:ext cx="8226000" cy="8145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r>
              <a:rPr lang="en-GB" sz="2800">
                <a:solidFill>
                  <a:schemeClr val="dk2"/>
                </a:solidFill>
              </a:rPr>
              <a:t>Comprehension Questions</a:t>
            </a:r>
            <a:endParaRPr sz="2800">
              <a:solidFill>
                <a:schemeClr val="dk2"/>
              </a:solidFill>
            </a:endParaRPr>
          </a:p>
        </p:txBody>
      </p:sp>
      <p:sp>
        <p:nvSpPr>
          <p:cNvPr id="182" name="Google Shape;182;p34"/>
          <p:cNvSpPr txBox="1"/>
          <p:nvPr>
            <p:ph idx="1" type="body"/>
          </p:nvPr>
        </p:nvSpPr>
        <p:spPr>
          <a:xfrm>
            <a:off x="458975" y="806425"/>
            <a:ext cx="8395200" cy="3612900"/>
          </a:xfrm>
          <a:prstGeom prst="rect">
            <a:avLst/>
          </a:prstGeom>
        </p:spPr>
        <p:txBody>
          <a:bodyPr anchorCtr="0" anchor="t" bIns="45725" lIns="45725" spcFirstLastPara="1" rIns="45725" wrap="square" tIns="45725">
            <a:noAutofit/>
          </a:bodyPr>
          <a:lstStyle/>
          <a:p>
            <a:pPr indent="-228600" lvl="0" marL="228600" rtl="0" algn="l">
              <a:lnSpc>
                <a:spcPct val="100000"/>
              </a:lnSpc>
              <a:spcBef>
                <a:spcPts val="0"/>
              </a:spcBef>
              <a:spcAft>
                <a:spcPts val="0"/>
              </a:spcAft>
              <a:buSzPts val="1800"/>
              <a:buAutoNum type="arabicPeriod"/>
            </a:pPr>
            <a:r>
              <a:rPr lang="en-GB" sz="1800"/>
              <a:t>Why was the training of physicians limited in medieval Britain?</a:t>
            </a:r>
            <a:endParaRPr sz="1800"/>
          </a:p>
          <a:p>
            <a:pPr indent="-228600" lvl="0" marL="228600" rtl="0" algn="l">
              <a:lnSpc>
                <a:spcPct val="100000"/>
              </a:lnSpc>
              <a:spcBef>
                <a:spcPts val="0"/>
              </a:spcBef>
              <a:spcAft>
                <a:spcPts val="0"/>
              </a:spcAft>
              <a:buSzPts val="1800"/>
              <a:buAutoNum type="arabicPeriod"/>
            </a:pPr>
            <a:r>
              <a:rPr lang="en-GB" sz="1800"/>
              <a:t>How did the lack of communication hold back progress in medicine?</a:t>
            </a:r>
            <a:endParaRPr sz="1800"/>
          </a:p>
          <a:p>
            <a:pPr indent="-228600" lvl="0" marL="228600" rtl="0" algn="l">
              <a:lnSpc>
                <a:spcPct val="100000"/>
              </a:lnSpc>
              <a:spcBef>
                <a:spcPts val="0"/>
              </a:spcBef>
              <a:spcAft>
                <a:spcPts val="0"/>
              </a:spcAft>
              <a:buSzPts val="1800"/>
              <a:buAutoNum type="arabicPeriod"/>
            </a:pPr>
            <a:r>
              <a:rPr lang="en-GB" sz="1800"/>
              <a:t>Did any </a:t>
            </a:r>
            <a:r>
              <a:rPr lang="en-GB" sz="1800" u="sng"/>
              <a:t>factors</a:t>
            </a:r>
            <a:r>
              <a:rPr lang="en-GB" sz="1800"/>
              <a:t> actually help medicine to progress in medieval Britain?</a:t>
            </a:r>
            <a:endParaRPr sz="1800"/>
          </a:p>
          <a:p>
            <a:pPr indent="-228600" lvl="0" marL="228600" rtl="0" algn="l">
              <a:lnSpc>
                <a:spcPct val="100000"/>
              </a:lnSpc>
              <a:spcBef>
                <a:spcPts val="0"/>
              </a:spcBef>
              <a:spcAft>
                <a:spcPts val="0"/>
              </a:spcAft>
              <a:buSzPts val="1800"/>
              <a:buAutoNum type="arabicPeriod"/>
            </a:pPr>
            <a:r>
              <a:rPr lang="en-GB" sz="1800"/>
              <a:t>Which </a:t>
            </a:r>
            <a:r>
              <a:rPr lang="en-GB" sz="1800" u="sng"/>
              <a:t>factor</a:t>
            </a:r>
            <a:r>
              <a:rPr lang="en-GB" sz="1800"/>
              <a:t> do you think held back progress in medicine the most? Explain your answer.</a:t>
            </a:r>
            <a:endParaRPr sz="1800"/>
          </a:p>
          <a:p>
            <a:pPr indent="-228600" lvl="0" marL="228600" rtl="0" algn="l">
              <a:lnSpc>
                <a:spcPct val="100000"/>
              </a:lnSpc>
              <a:spcBef>
                <a:spcPts val="0"/>
              </a:spcBef>
              <a:spcAft>
                <a:spcPts val="0"/>
              </a:spcAft>
              <a:buSzPts val="1800"/>
              <a:buAutoNum type="arabicPeriod"/>
            </a:pPr>
            <a:r>
              <a:rPr lang="en-GB" sz="1800" u="sng"/>
              <a:t>Challenge question</a:t>
            </a:r>
            <a:r>
              <a:rPr lang="en-GB" sz="1800"/>
              <a:t>: How far do you agree that there was limited progress in medicine in medieval Britain? </a:t>
            </a:r>
            <a:endParaRPr sz="1800"/>
          </a:p>
          <a:p>
            <a:pPr indent="0" lvl="0" marL="228600" rtl="0" algn="l">
              <a:lnSpc>
                <a:spcPct val="100000"/>
              </a:lnSpc>
              <a:spcBef>
                <a:spcPts val="0"/>
              </a:spcBef>
              <a:spcAft>
                <a:spcPts val="0"/>
              </a:spcAft>
              <a:buNone/>
            </a:pPr>
            <a:r>
              <a:t/>
            </a:r>
            <a:endParaRPr sz="1800">
              <a:solidFill>
                <a:srgbClr val="000000"/>
              </a:solidFill>
            </a:endParaRPr>
          </a:p>
          <a:p>
            <a:pPr indent="0" lvl="0" marL="228600" rtl="0" algn="l">
              <a:lnSpc>
                <a:spcPct val="100000"/>
              </a:lnSpc>
              <a:spcBef>
                <a:spcPts val="0"/>
              </a:spcBef>
              <a:spcAft>
                <a:spcPts val="0"/>
              </a:spcAft>
              <a:buNone/>
            </a:pPr>
            <a:r>
              <a:rPr b="1" lang="en-GB" sz="1800">
                <a:solidFill>
                  <a:schemeClr val="accent1"/>
                </a:solidFill>
              </a:rPr>
              <a:t>You can use the sentences below to help you:</a:t>
            </a:r>
            <a:endParaRPr b="1" sz="1800">
              <a:solidFill>
                <a:schemeClr val="accent1"/>
              </a:solidFill>
            </a:endParaRPr>
          </a:p>
          <a:p>
            <a:pPr indent="-330200" lvl="0" marL="457200" rtl="0" algn="l">
              <a:lnSpc>
                <a:spcPct val="100000"/>
              </a:lnSpc>
              <a:spcBef>
                <a:spcPts val="0"/>
              </a:spcBef>
              <a:spcAft>
                <a:spcPts val="0"/>
              </a:spcAft>
              <a:buSzPts val="1600"/>
              <a:buChar char="●"/>
            </a:pPr>
            <a:r>
              <a:rPr lang="en-GB"/>
              <a:t>In some ways I agree there was limited progress because…</a:t>
            </a:r>
            <a:endParaRPr/>
          </a:p>
          <a:p>
            <a:pPr indent="-330200" lvl="0" marL="457200" rtl="0" algn="l">
              <a:lnSpc>
                <a:spcPct val="100000"/>
              </a:lnSpc>
              <a:spcBef>
                <a:spcPts val="0"/>
              </a:spcBef>
              <a:spcAft>
                <a:spcPts val="0"/>
              </a:spcAft>
              <a:buSzPts val="1600"/>
              <a:buChar char="●"/>
            </a:pPr>
            <a:r>
              <a:rPr lang="en-GB"/>
              <a:t>However it could be argued there was some progress because…</a:t>
            </a:r>
            <a:endParaRPr/>
          </a:p>
          <a:p>
            <a:pPr indent="-330200" lvl="0" marL="457200" rtl="0" algn="l">
              <a:lnSpc>
                <a:spcPct val="100000"/>
              </a:lnSpc>
              <a:spcBef>
                <a:spcPts val="0"/>
              </a:spcBef>
              <a:spcAft>
                <a:spcPts val="0"/>
              </a:spcAft>
              <a:buSzPts val="1600"/>
              <a:buChar char="●"/>
            </a:pPr>
            <a:r>
              <a:rPr lang="en-GB"/>
              <a:t>Overall I strongly _______ that there was limited progress because...</a:t>
            </a:r>
            <a:r>
              <a:rPr lang="en-GB" sz="2200"/>
              <a:t> </a:t>
            </a:r>
            <a:endParaRPr sz="2200"/>
          </a:p>
        </p:txBody>
      </p:sp>
      <p:sp>
        <p:nvSpPr>
          <p:cNvPr id="183" name="Google Shape;183;p34"/>
          <p:cNvSpPr txBox="1"/>
          <p:nvPr>
            <p:ph idx="12" type="sldNum"/>
          </p:nvPr>
        </p:nvSpPr>
        <p:spPr>
          <a:xfrm>
            <a:off x="917941" y="9586650"/>
            <a:ext cx="1440000" cy="360000"/>
          </a:xfrm>
          <a:prstGeom prst="rect">
            <a:avLst/>
          </a:prstGeom>
        </p:spPr>
        <p:txBody>
          <a:bodyPr anchorCtr="0" anchor="t" bIns="45725" lIns="45725" spcFirstLastPara="1" rIns="45725" wrap="square" tIns="45725">
            <a:noAutofit/>
          </a:bodyPr>
          <a:lstStyle/>
          <a:p>
            <a:pPr indent="0" lvl="0" marL="0" rtl="0" algn="l">
              <a:spcBef>
                <a:spcPts val="0"/>
              </a:spcBef>
              <a:spcAft>
                <a:spcPts val="0"/>
              </a:spcAft>
              <a:buNone/>
            </a:pPr>
            <a:fld id="{00000000-1234-1234-1234-123412341234}" type="slidenum">
              <a:rPr lang="en-GB" sz="700"/>
              <a:t>‹#›</a:t>
            </a:fld>
            <a:endParaRPr sz="700"/>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