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Cambria Math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21" Type="http://schemas.openxmlformats.org/officeDocument/2006/relationships/font" Target="fonts/CambriaMath-regular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86ac27e03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g86ac27e0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The first one tends to </a:t>
            </a:r>
            <a:r>
              <a:rPr b="0" i="0" lang="en-GB" sz="1100">
                <a:latin typeface="Cambria Math"/>
                <a:ea typeface="Cambria Math"/>
                <a:cs typeface="Cambria Math"/>
                <a:sym typeface="Cambria Math"/>
              </a:rPr>
              <a:t>𝑒^2, 𝑡ℎ𝑒𝑛 𝑒^3 𝑒𝑡𝑐.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/>
        </p:nvSpPr>
        <p:spPr>
          <a:xfrm>
            <a:off x="830857" y="770705"/>
            <a:ext cx="966068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– ANSWERS </a:t>
            </a:r>
            <a:endParaRPr/>
          </a:p>
        </p:txBody>
      </p:sp>
      <p:sp>
        <p:nvSpPr>
          <p:cNvPr id="31" name="Google Shape;31;p7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4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4" name="Google Shape;34;p8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5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 – SUPPORT</a:t>
            </a:r>
            <a:endParaRPr/>
          </a:p>
        </p:txBody>
      </p:sp>
      <p:sp>
        <p:nvSpPr>
          <p:cNvPr id="37" name="Google Shape;37;p9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4294967295" type="ctrTitle"/>
          </p:nvPr>
        </p:nvSpPr>
        <p:spPr>
          <a:xfrm>
            <a:off x="917575" y="3360400"/>
            <a:ext cx="15207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Growth and Decay.</a:t>
            </a:r>
            <a:br>
              <a:rPr lang="en-GB">
                <a:solidFill>
                  <a:srgbClr val="4B3241"/>
                </a:solidFill>
              </a:rPr>
            </a:br>
            <a:r>
              <a:rPr lang="en-GB">
                <a:solidFill>
                  <a:srgbClr val="4B3241"/>
                </a:solidFill>
              </a:rPr>
              <a:t>Downloadable Resource - Exponential Growth.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917575" y="900475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800">
                <a:solidFill>
                  <a:srgbClr val="4B3241"/>
                </a:solidFill>
              </a:rPr>
              <a:t>Mathematics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50" name="Google Shape;50;p12"/>
          <p:cNvSpPr txBox="1"/>
          <p:nvPr>
            <p:ph idx="4294967295" type="subTitle"/>
          </p:nvPr>
        </p:nvSpPr>
        <p:spPr>
          <a:xfrm>
            <a:off x="796900" y="8347925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Mr. Thomas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3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" name="Google Shape;56;p13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7" name="Google Shape;57;p13"/>
          <p:cNvSpPr txBox="1"/>
          <p:nvPr/>
        </p:nvSpPr>
        <p:spPr>
          <a:xfrm>
            <a:off x="982878" y="1686127"/>
            <a:ext cx="15135128" cy="72101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111" l="-1089" r="-83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4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3" name="Google Shape;63;p14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4" name="Google Shape;64;p14"/>
          <p:cNvSpPr txBox="1"/>
          <p:nvPr/>
        </p:nvSpPr>
        <p:spPr>
          <a:xfrm>
            <a:off x="8727326" y="2047164"/>
            <a:ext cx="5227092" cy="709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 a calculator, find the following: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1.01</a:t>
            </a:r>
            <a:r>
              <a:rPr b="0" baseline="3000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1.001</a:t>
            </a:r>
            <a:r>
              <a:rPr b="0" baseline="3000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1.0001</a:t>
            </a:r>
            <a:r>
              <a:rPr b="0" baseline="3000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10000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1.00001</a:t>
            </a:r>
            <a:r>
              <a:rPr b="0" baseline="3000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100000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Continue this until the answer is 2.718282 to 7 significant figures.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890814" y="2047164"/>
            <a:ext cx="665031" cy="707886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7835253" y="2047164"/>
            <a:ext cx="665031" cy="707886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1883392" y="2115403"/>
            <a:ext cx="5227092" cy="61949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843" l="-2178" r="-121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12154052" y="3505201"/>
            <a:ext cx="5841242" cy="5468968"/>
          </a:xfrm>
          <a:prstGeom prst="flowChartAlternateProcess">
            <a:avLst/>
          </a:prstGeom>
          <a:gradFill>
            <a:gsLst>
              <a:gs pos="0">
                <a:schemeClr val="lt1"/>
              </a:gs>
              <a:gs pos="100000">
                <a:srgbClr val="DFF1DA"/>
              </a:gs>
            </a:gsLst>
            <a:lin ang="10800000" scaled="0"/>
          </a:gra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205437" y="3505201"/>
            <a:ext cx="5841242" cy="5468968"/>
          </a:xfrm>
          <a:prstGeom prst="flowChartAlternateProcess">
            <a:avLst/>
          </a:prstGeom>
          <a:solidFill>
            <a:srgbClr val="A2D792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6196804" y="3457577"/>
            <a:ext cx="5841242" cy="5516596"/>
          </a:xfrm>
          <a:prstGeom prst="flowChartAlternateProcess">
            <a:avLst/>
          </a:prstGeom>
          <a:solidFill>
            <a:srgbClr val="DFF1DA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5" name="Google Shape;75;p15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6" name="Google Shape;76;p15"/>
          <p:cNvSpPr txBox="1"/>
          <p:nvPr/>
        </p:nvSpPr>
        <p:spPr>
          <a:xfrm>
            <a:off x="928048" y="1787857"/>
            <a:ext cx="10993992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Repeat the try this task with these numbers. Can you spot a pattern? (It’s quite hard to spot)</a:t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437449" y="3834212"/>
            <a:ext cx="5609230" cy="459311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76" l="-2030" r="-449" t="-13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6312810" y="3834209"/>
            <a:ext cx="5609230" cy="4565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Starting with 1 bacterium, how many would there be after 1 hour, if the bacterium increases by: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300% every hour?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150% every half hour?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100% every third of an hour?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75% every quarter of an hour?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12264371" y="3834210"/>
            <a:ext cx="5765042" cy="45909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760" l="-2197" r="-438" t="-13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80" name="Google Shape;80;p15"/>
          <p:cNvCxnSpPr/>
          <p:nvPr/>
        </p:nvCxnSpPr>
        <p:spPr>
          <a:xfrm>
            <a:off x="15409041" y="3216453"/>
            <a:ext cx="1937982" cy="0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1" name="Google Shape;81;p15"/>
          <p:cNvSpPr txBox="1"/>
          <p:nvPr/>
        </p:nvSpPr>
        <p:spPr>
          <a:xfrm>
            <a:off x="13740603" y="2439006"/>
            <a:ext cx="5274858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would come next?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