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7f88e7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7f88e7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86a695fa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86a695fa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6a695f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6a695f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86a695f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86a695f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86a695f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86a695f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86a695f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86a695f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86a695fa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86a695fa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86a695fa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86a695fa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86a695fa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d86a695fa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86a695f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86a695f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we separate river water into separate substances?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3662800"/>
            <a:ext cx="16452000" cy="517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918000" y="89005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Evaluating</a:t>
            </a:r>
            <a:r>
              <a:rPr lang="en-GB" sz="4000">
                <a:solidFill>
                  <a:schemeClr val="dk2"/>
                </a:solidFill>
              </a:rPr>
              <a:t> a method: 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917950" y="2032875"/>
            <a:ext cx="7783200" cy="68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Place the filter paper in the funnel and place the funnel into a cup.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Pour the river water sample into the filter paper.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Place the insoluble solids into a sieve.</a:t>
            </a:r>
            <a:endParaRPr sz="3500">
              <a:solidFill>
                <a:srgbClr val="000000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>
                <a:solidFill>
                  <a:srgbClr val="000000"/>
                </a:solidFill>
              </a:rPr>
              <a:t>Shake t</a:t>
            </a:r>
            <a:r>
              <a:rPr lang="en-GB" sz="3500"/>
              <a:t>he sieve until the sand particles and gravel particles are separated.</a:t>
            </a:r>
            <a:endParaRPr sz="3500"/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909425" y="2002425"/>
            <a:ext cx="79641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10093425" y="966975"/>
            <a:ext cx="7276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Evaluation: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Two things that went well are…</a:t>
            </a:r>
            <a:endParaRPr b="1"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One thing we could have done better is… 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Redraft your method to make it better.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0" y="4696850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350" y="4696850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8875" y="4696850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state of matter does each diagram represent?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414275" y="30361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341427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4" name="Google Shape;104;p16"/>
          <p:cNvSpPr txBox="1"/>
          <p:nvPr>
            <p:ph idx="3" type="subTitle"/>
          </p:nvPr>
        </p:nvSpPr>
        <p:spPr>
          <a:xfrm>
            <a:off x="9054925" y="301177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>
            <p:ph idx="4" type="body"/>
          </p:nvPr>
        </p:nvSpPr>
        <p:spPr>
          <a:xfrm>
            <a:off x="905492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912300" y="8900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diagram shows a pure gas?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900" y="4701488"/>
            <a:ext cx="4111550" cy="3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000" y="4701500"/>
            <a:ext cx="4517861" cy="3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917950" y="27000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917950" y="39210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16" name="Google Shape;116;p17"/>
          <p:cNvSpPr txBox="1"/>
          <p:nvPr>
            <p:ph idx="3" type="subTitle"/>
          </p:nvPr>
        </p:nvSpPr>
        <p:spPr>
          <a:xfrm>
            <a:off x="6558600" y="27000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idx="4" type="body"/>
          </p:nvPr>
        </p:nvSpPr>
        <p:spPr>
          <a:xfrm>
            <a:off x="6558600" y="39210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18" name="Google Shape;118;p17"/>
          <p:cNvSpPr txBox="1"/>
          <p:nvPr>
            <p:ph idx="5" type="subTitle"/>
          </p:nvPr>
        </p:nvSpPr>
        <p:spPr>
          <a:xfrm>
            <a:off x="12199250" y="27000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>
            <p:ph idx="6" type="body"/>
          </p:nvPr>
        </p:nvSpPr>
        <p:spPr>
          <a:xfrm>
            <a:off x="12199250" y="39210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917950" y="890050"/>
            <a:ext cx="162855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Pure metal or alloy?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582050" y="-306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5481" y="4346900"/>
            <a:ext cx="4718750" cy="310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956" y="4413575"/>
            <a:ext cx="4550562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4788" y="4388938"/>
            <a:ext cx="4644586" cy="302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6664350" y="21994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Salt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>
            <p:ph idx="2" type="body"/>
          </p:nvPr>
        </p:nvSpPr>
        <p:spPr>
          <a:xfrm>
            <a:off x="6664350" y="34204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2" name="Google Shape;132;p18"/>
          <p:cNvSpPr txBox="1"/>
          <p:nvPr>
            <p:ph idx="3" type="subTitle"/>
          </p:nvPr>
        </p:nvSpPr>
        <p:spPr>
          <a:xfrm>
            <a:off x="713425" y="21994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Water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>
            <p:ph idx="4" type="body"/>
          </p:nvPr>
        </p:nvSpPr>
        <p:spPr>
          <a:xfrm>
            <a:off x="733850" y="34204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4" name="Google Shape;134;p18"/>
          <p:cNvSpPr txBox="1"/>
          <p:nvPr>
            <p:ph idx="5" type="subTitle"/>
          </p:nvPr>
        </p:nvSpPr>
        <p:spPr>
          <a:xfrm>
            <a:off x="12298925" y="21994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Salty water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>
            <p:ph idx="6" type="body"/>
          </p:nvPr>
        </p:nvSpPr>
        <p:spPr>
          <a:xfrm>
            <a:off x="12269600" y="34204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6" name="Google Shape;136;p18"/>
          <p:cNvSpPr txBox="1"/>
          <p:nvPr>
            <p:ph type="title"/>
          </p:nvPr>
        </p:nvSpPr>
        <p:spPr>
          <a:xfrm>
            <a:off x="917950" y="990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Label the diagram: solution, solvent, solute.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3630" y="3970275"/>
            <a:ext cx="4321392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125" y="3970275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469" y="4077150"/>
            <a:ext cx="4550562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918000" y="89005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What is in river water?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917950" y="2032875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River water is made up of soil, gravel and water. 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state of matter are the three substances in?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Is this sample pure or impure?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Are the solids soluble or insoluble?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4300" y="1895275"/>
            <a:ext cx="6071625" cy="4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11251700" y="6296600"/>
            <a:ext cx="7495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Unsplash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1926" y="2364725"/>
            <a:ext cx="6010399" cy="40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2292475" y="6488925"/>
            <a:ext cx="7495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Unsplash</a:t>
            </a:r>
            <a:endParaRPr sz="1900"/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918000" y="89005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How can we separate the substances in river water</a:t>
            </a:r>
            <a:r>
              <a:rPr lang="en-GB" sz="4000">
                <a:solidFill>
                  <a:schemeClr val="dk2"/>
                </a:solidFill>
              </a:rPr>
              <a:t>?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917950" y="2032875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River water is made up of soil, gravel and water. 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How do we separate insoluble solids from a liquid?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do you notice about the difference in the size of gravel and soil particles?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552" y="1092650"/>
            <a:ext cx="6736275" cy="44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12389250" y="5894400"/>
            <a:ext cx="7495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Unsplash</a:t>
            </a:r>
            <a:endParaRPr sz="1900"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918000" y="89005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Writing a method: 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917950" y="2032875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Write a list of the equipment that you would need.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Number</a:t>
            </a:r>
            <a:r>
              <a:rPr lang="en-GB" sz="3500"/>
              <a:t> the steps in your method.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Start each step with a </a:t>
            </a:r>
            <a:r>
              <a:rPr b="1" lang="en-GB" sz="3500">
                <a:solidFill>
                  <a:schemeClr val="accent6"/>
                </a:solidFill>
              </a:rPr>
              <a:t>verb.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1275" y="1687225"/>
            <a:ext cx="6684375" cy="44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2278650" y="6212400"/>
            <a:ext cx="7495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Unsplash</a:t>
            </a:r>
            <a:endParaRPr sz="1900"/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918000" y="89005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Writing a method: 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917950" y="2032875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Write a list of the equipment that you would need.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Number</a:t>
            </a:r>
            <a:r>
              <a:rPr lang="en-GB" sz="3500"/>
              <a:t> the steps in your method.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Start each step with a </a:t>
            </a:r>
            <a:r>
              <a:rPr b="1" lang="en-GB" sz="3500">
                <a:solidFill>
                  <a:schemeClr val="accent6"/>
                </a:solidFill>
              </a:rPr>
              <a:t>verb.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E.g.</a:t>
            </a:r>
            <a:r>
              <a:rPr lang="en-GB" sz="3500">
                <a:solidFill>
                  <a:schemeClr val="accent5"/>
                </a:solidFill>
              </a:rPr>
              <a:t> </a:t>
            </a:r>
            <a:r>
              <a:rPr b="1" lang="en-GB" sz="3500">
                <a:solidFill>
                  <a:schemeClr val="accent5"/>
                </a:solidFill>
              </a:rPr>
              <a:t>1. </a:t>
            </a:r>
            <a:r>
              <a:rPr b="1" lang="en-GB" sz="3500">
                <a:solidFill>
                  <a:schemeClr val="accent6"/>
                </a:solidFill>
              </a:rPr>
              <a:t>Place </a:t>
            </a:r>
            <a:r>
              <a:rPr lang="en-GB" sz="3500"/>
              <a:t>the filter paper in the funnel and place the funnel into a cup.</a:t>
            </a:r>
            <a:endParaRPr/>
          </a:p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