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3"/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3218c0ff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8c3218c0f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3.png"/><Relationship Id="rId13" Type="http://schemas.openxmlformats.org/officeDocument/2006/relationships/image" Target="../media/image7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4.png"/><Relationship Id="rId9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11"/>
          <p:cNvSpPr txBox="1"/>
          <p:nvPr>
            <p:ph idx="4294967295" type="ctrTitle"/>
          </p:nvPr>
        </p:nvSpPr>
        <p:spPr>
          <a:xfrm>
            <a:off x="958600" y="2602750"/>
            <a:ext cx="16452000" cy="4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Expressions, equations and inequalities</a:t>
            </a:r>
            <a:b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>
                <a:solidFill>
                  <a:schemeClr val="dk1"/>
                </a:solidFill>
              </a:rPr>
              <a:t>Collecting like terms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1"/>
                </a:solidFill>
              </a:rPr>
              <a:t>Independent Task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" name="Google Shape;55;p11"/>
          <p:cNvSpPr txBox="1"/>
          <p:nvPr>
            <p:ph idx="4294967295" type="subTitle"/>
          </p:nvPr>
        </p:nvSpPr>
        <p:spPr>
          <a:xfrm>
            <a:off x="917950" y="8900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Mathematics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1"/>
          <p:cNvSpPr txBox="1"/>
          <p:nvPr/>
        </p:nvSpPr>
        <p:spPr>
          <a:xfrm>
            <a:off x="917950" y="84605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Ms Jones</a:t>
            </a:r>
            <a:endParaRPr b="0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2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" name="Google Shape;62;p12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" name="Google Shape;63;p12"/>
          <p:cNvSpPr txBox="1"/>
          <p:nvPr/>
        </p:nvSpPr>
        <p:spPr>
          <a:xfrm>
            <a:off x="488225" y="1737850"/>
            <a:ext cx="15962700" cy="21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same and what is different about the expressions below? 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expression do you think is written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simplest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pic>
        <p:nvPicPr>
          <p:cNvPr id="64" name="Google Shape;64;p12"/>
          <p:cNvPicPr preferRelativeResize="0"/>
          <p:nvPr/>
        </p:nvPicPr>
        <p:blipFill rotWithShape="1">
          <a:blip r:embed="rId3">
            <a:alphaModFix/>
          </a:blip>
          <a:srcRect b="2792" l="56915" r="20455" t="65207"/>
          <a:stretch/>
        </p:blipFill>
        <p:spPr>
          <a:xfrm>
            <a:off x="11627492" y="5885491"/>
            <a:ext cx="1592963" cy="3185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2"/>
          <p:cNvGrpSpPr/>
          <p:nvPr/>
        </p:nvGrpSpPr>
        <p:grpSpPr>
          <a:xfrm>
            <a:off x="2710233" y="4324713"/>
            <a:ext cx="6835995" cy="4063376"/>
            <a:chOff x="3363376" y="4388293"/>
            <a:chExt cx="5412509" cy="3217243"/>
          </a:xfrm>
        </p:grpSpPr>
        <p:grpSp>
          <p:nvGrpSpPr>
            <p:cNvPr id="66" name="Google Shape;66;p12"/>
            <p:cNvGrpSpPr/>
            <p:nvPr/>
          </p:nvGrpSpPr>
          <p:grpSpPr>
            <a:xfrm>
              <a:off x="3367231" y="5213216"/>
              <a:ext cx="2648043" cy="720000"/>
              <a:chOff x="1296251" y="2420711"/>
              <a:chExt cx="3437381" cy="576000"/>
            </a:xfrm>
          </p:grpSpPr>
          <p:sp>
            <p:nvSpPr>
              <p:cNvPr id="67" name="Google Shape;67;p12"/>
              <p:cNvSpPr/>
              <p:nvPr/>
            </p:nvSpPr>
            <p:spPr>
              <a:xfrm>
                <a:off x="1296251" y="2420711"/>
                <a:ext cx="3437381" cy="5760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2"/>
              <p:cNvSpPr txBox="1"/>
              <p:nvPr/>
            </p:nvSpPr>
            <p:spPr>
              <a:xfrm>
                <a:off x="2604365" y="2522316"/>
                <a:ext cx="1128098" cy="331414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69" name="Google Shape;69;p12"/>
            <p:cNvGrpSpPr/>
            <p:nvPr/>
          </p:nvGrpSpPr>
          <p:grpSpPr>
            <a:xfrm>
              <a:off x="6127841" y="5213216"/>
              <a:ext cx="2648043" cy="720000"/>
              <a:chOff x="4812760" y="2398870"/>
              <a:chExt cx="3437381" cy="576000"/>
            </a:xfrm>
          </p:grpSpPr>
          <p:sp>
            <p:nvSpPr>
              <p:cNvPr id="70" name="Google Shape;70;p12"/>
              <p:cNvSpPr/>
              <p:nvPr/>
            </p:nvSpPr>
            <p:spPr>
              <a:xfrm>
                <a:off x="4812760" y="2398870"/>
                <a:ext cx="3437381" cy="5760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2"/>
              <p:cNvSpPr txBox="1"/>
              <p:nvPr/>
            </p:nvSpPr>
            <p:spPr>
              <a:xfrm>
                <a:off x="5658110" y="2492468"/>
                <a:ext cx="1771491" cy="331414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72" name="Google Shape;72;p12"/>
            <p:cNvGrpSpPr/>
            <p:nvPr/>
          </p:nvGrpSpPr>
          <p:grpSpPr>
            <a:xfrm>
              <a:off x="6127841" y="4388293"/>
              <a:ext cx="2648044" cy="720000"/>
              <a:chOff x="4763086" y="1515450"/>
              <a:chExt cx="3437382" cy="576000"/>
            </a:xfrm>
          </p:grpSpPr>
          <p:sp>
            <p:nvSpPr>
              <p:cNvPr id="73" name="Google Shape;73;p12"/>
              <p:cNvSpPr/>
              <p:nvPr/>
            </p:nvSpPr>
            <p:spPr>
              <a:xfrm>
                <a:off x="4763086" y="1515450"/>
                <a:ext cx="3437382" cy="5760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2"/>
              <p:cNvSpPr txBox="1"/>
              <p:nvPr/>
            </p:nvSpPr>
            <p:spPr>
              <a:xfrm>
                <a:off x="5329352" y="1618784"/>
                <a:ext cx="2403353" cy="331414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grpSp>
          <p:nvGrpSpPr>
            <p:cNvPr id="75" name="Google Shape;75;p12"/>
            <p:cNvGrpSpPr/>
            <p:nvPr/>
          </p:nvGrpSpPr>
          <p:grpSpPr>
            <a:xfrm>
              <a:off x="3367231" y="4388293"/>
              <a:ext cx="2648044" cy="720000"/>
              <a:chOff x="1326970" y="1436741"/>
              <a:chExt cx="3437382" cy="576000"/>
            </a:xfrm>
          </p:grpSpPr>
          <p:sp>
            <p:nvSpPr>
              <p:cNvPr id="76" name="Google Shape;76;p12"/>
              <p:cNvSpPr/>
              <p:nvPr/>
            </p:nvSpPr>
            <p:spPr>
              <a:xfrm>
                <a:off x="1326970" y="1436741"/>
                <a:ext cx="3437382" cy="5760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2"/>
              <p:cNvSpPr txBox="1"/>
              <p:nvPr/>
            </p:nvSpPr>
            <p:spPr>
              <a:xfrm>
                <a:off x="1435172" y="1562839"/>
                <a:ext cx="3069812" cy="331414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  <p:sp>
          <p:nvSpPr>
            <p:cNvPr id="78" name="Google Shape;78;p12"/>
            <p:cNvSpPr/>
            <p:nvPr/>
          </p:nvSpPr>
          <p:spPr>
            <a:xfrm>
              <a:off x="3377523" y="6885536"/>
              <a:ext cx="2648043" cy="720000"/>
            </a:xfrm>
            <a:prstGeom prst="roundRect">
              <a:avLst>
                <a:gd fmla="val 16667" name="adj"/>
              </a:avLst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111681" y="6885536"/>
              <a:ext cx="2643524" cy="720000"/>
            </a:xfrm>
            <a:prstGeom prst="roundRect">
              <a:avLst>
                <a:gd fmla="val 16667" name="adj"/>
              </a:avLst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3363376" y="6069496"/>
              <a:ext cx="2648043" cy="720000"/>
            </a:xfrm>
            <a:prstGeom prst="roundRect">
              <a:avLst>
                <a:gd fmla="val 16667" name="adj"/>
              </a:avLst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1" name="Google Shape;81;p12"/>
            <p:cNvSpPr/>
            <p:nvPr/>
          </p:nvSpPr>
          <p:spPr>
            <a:xfrm>
              <a:off x="6102112" y="6060222"/>
              <a:ext cx="2648043" cy="720000"/>
            </a:xfrm>
            <a:prstGeom prst="roundRect">
              <a:avLst>
                <a:gd fmla="val 16667" name="adj"/>
              </a:avLst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82" name="Google Shape;82;p12"/>
          <p:cNvSpPr/>
          <p:nvPr/>
        </p:nvSpPr>
        <p:spPr>
          <a:xfrm>
            <a:off x="12786188" y="4075611"/>
            <a:ext cx="2925350" cy="1809880"/>
          </a:xfrm>
          <a:prstGeom prst="cloudCallout">
            <a:avLst>
              <a:gd fmla="val -29773" name="adj1"/>
              <a:gd fmla="val 88505" name="adj2"/>
            </a:avLst>
          </a:prstGeom>
          <a:solidFill>
            <a:schemeClr val="lt1"/>
          </a:solidFill>
          <a:ln cap="flat" cmpd="sng" w="25400">
            <a:solidFill>
              <a:srgbClr val="0074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14072275" y="5662982"/>
            <a:ext cx="143610" cy="143610"/>
          </a:xfrm>
          <a:prstGeom prst="rect">
            <a:avLst/>
          </a:prstGeom>
          <a:solidFill>
            <a:srgbClr val="FEDA2E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5400000">
            <a:off x="14804235" y="4184791"/>
            <a:ext cx="613567" cy="5605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/>
          <p:nvPr/>
        </p:nvSpPr>
        <p:spPr>
          <a:xfrm>
            <a:off x="13180528" y="4345932"/>
            <a:ext cx="213667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could I represent the expressions?</a:t>
            </a:r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8910317">
            <a:off x="13249546" y="5271581"/>
            <a:ext cx="610609" cy="560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/>
        </p:nvSpPr>
        <p:spPr>
          <a:xfrm>
            <a:off x="940576" y="9151935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13"/>
          <p:cNvSpPr txBox="1"/>
          <p:nvPr>
            <p:ph type="title"/>
          </p:nvPr>
        </p:nvSpPr>
        <p:spPr>
          <a:xfrm>
            <a:off x="701152" y="484209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48019"/>
          <a:stretch/>
        </p:blipFill>
        <p:spPr>
          <a:xfrm>
            <a:off x="5515898" y="3781850"/>
            <a:ext cx="11341508" cy="50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413371" y="1506909"/>
            <a:ext cx="14057400" cy="2733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90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413372" y="3905808"/>
            <a:ext cx="5102400" cy="3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Each brick in the pyramids to the right is completed by summing the values in the two bricks beneath. Copy and complete the pyramids.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519116" y="555914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57047" y="1542850"/>
            <a:ext cx="17076000" cy="7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can you complete the addition pyramids?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could the values of the missing bricks be in this addition pyramid?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possibilities can you find for the bottom row?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9730305" y="3100000"/>
            <a:ext cx="1141839" cy="6284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568453" y="3736911"/>
            <a:ext cx="1141838" cy="6121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3710291" y="3736911"/>
            <a:ext cx="1141838" cy="6121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4852130" y="3736911"/>
            <a:ext cx="1141838" cy="6121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3139372" y="3124790"/>
            <a:ext cx="1141838" cy="6121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4281210" y="3124788"/>
            <a:ext cx="1141838" cy="6121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3710291" y="2512663"/>
            <a:ext cx="1141838" cy="6121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8017547" y="3712128"/>
            <a:ext cx="1141839" cy="6121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9159386" y="3712130"/>
            <a:ext cx="1141839" cy="6121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0301224" y="3712127"/>
            <a:ext cx="1141839" cy="6121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8588466" y="3100007"/>
            <a:ext cx="1141839" cy="6121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9159385" y="2487880"/>
            <a:ext cx="1141839" cy="6121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84242" y="3702531"/>
            <a:ext cx="680539" cy="62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/>
          <p:nvPr/>
        </p:nvSpPr>
        <p:spPr>
          <a:xfrm>
            <a:off x="10802330" y="3917455"/>
            <a:ext cx="191866" cy="191866"/>
          </a:xfrm>
          <a:prstGeom prst="rect">
            <a:avLst/>
          </a:prstGeom>
          <a:solidFill>
            <a:srgbClr val="FEDA2E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8602929" y="3917455"/>
            <a:ext cx="191866" cy="191866"/>
          </a:xfrm>
          <a:prstGeom prst="rect">
            <a:avLst/>
          </a:prstGeom>
          <a:solidFill>
            <a:srgbClr val="FEDA2E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8388773" y="3917455"/>
            <a:ext cx="191866" cy="191866"/>
          </a:xfrm>
          <a:prstGeom prst="rect">
            <a:avLst/>
          </a:prstGeom>
          <a:solidFill>
            <a:srgbClr val="FEDA2E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10578171" y="3917455"/>
            <a:ext cx="191866" cy="191866"/>
          </a:xfrm>
          <a:prstGeom prst="rect">
            <a:avLst/>
          </a:prstGeom>
          <a:solidFill>
            <a:srgbClr val="FEDA2E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11060027" y="3911531"/>
            <a:ext cx="191866" cy="191866"/>
          </a:xfrm>
          <a:prstGeom prst="rect">
            <a:avLst/>
          </a:prstGeom>
          <a:solidFill>
            <a:srgbClr val="FEDA2E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5455406" y="7075709"/>
            <a:ext cx="1143181" cy="6121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6598587" y="7075710"/>
            <a:ext cx="1143181" cy="61211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7741767" y="7075708"/>
            <a:ext cx="1143181" cy="6121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6026996" y="6463587"/>
            <a:ext cx="1143181" cy="6121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7170177" y="6463585"/>
            <a:ext cx="1143181" cy="6121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6598586" y="5851461"/>
            <a:ext cx="1143181" cy="6121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