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693a69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e693a69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3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10: Measure and Money Problems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Converting Lengths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0"/>
            <a:ext cx="69900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Fill in the missing values</a:t>
            </a:r>
            <a:endParaRPr b="1" sz="2100">
              <a:solidFill>
                <a:srgbClr val="4B3241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37850"/>
            <a:ext cx="7468576" cy="36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