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894c978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894c978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94c978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94c978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Transparent objects transmit light without scattering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Translucent objects transmit light but scatter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Opaque objects do not transmit light but may reflect and/or absorb it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94c24be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94c24be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94c24c2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94c24c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94c24be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94c24be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94c24c2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94c24c2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>
                <a:solidFill>
                  <a:srgbClr val="4B3241"/>
                </a:solidFill>
              </a:rPr>
              <a:t>Physics - Key stage 4 - Waves</a:t>
            </a:r>
            <a:endParaRPr b="0" sz="3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3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B3241"/>
                </a:solidFill>
              </a:rPr>
              <a:t>Colour</a:t>
            </a:r>
            <a:endParaRPr b="1" sz="4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Benyohai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Transparent, translucent and opaque objects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3807200" y="2876300"/>
            <a:ext cx="857400" cy="532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8848600" y="2876300"/>
            <a:ext cx="857400" cy="532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13623400" y="2876300"/>
            <a:ext cx="857400" cy="532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3601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Application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917950" y="2199450"/>
            <a:ext cx="17104800" cy="67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	</a:t>
            </a:r>
            <a:endParaRPr sz="2800">
              <a:solidFill>
                <a:srgbClr val="434343"/>
              </a:solidFill>
            </a:endParaRPr>
          </a:p>
          <a:p>
            <a:pPr indent="45720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A wall is painted violet.</a:t>
            </a:r>
            <a:endParaRPr sz="2800">
              <a:solidFill>
                <a:srgbClr val="434343"/>
              </a:solidFill>
            </a:endParaRPr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800"/>
              <a:buAutoNum type="arabicPeriod"/>
            </a:pPr>
            <a:r>
              <a:rPr lang="en-GB" sz="2800">
                <a:solidFill>
                  <a:srgbClr val="434343"/>
                </a:solidFill>
              </a:rPr>
              <a:t>When some coloured lights shine on it, the wall appears black.</a:t>
            </a:r>
            <a:endParaRPr sz="2800">
              <a:solidFill>
                <a:srgbClr val="434343"/>
              </a:solidFill>
            </a:endParaRPr>
          </a:p>
          <a:p>
            <a:pPr indent="45720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Explain why.</a:t>
            </a:r>
            <a:endParaRPr b="1" sz="2800">
              <a:solidFill>
                <a:schemeClr val="accent5"/>
              </a:solidFill>
            </a:endParaRPr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800"/>
              <a:buAutoNum type="arabicPeriod" startAt="2"/>
            </a:pPr>
            <a:r>
              <a:rPr lang="en-GB" sz="2800">
                <a:solidFill>
                  <a:srgbClr val="434343"/>
                </a:solidFill>
              </a:rPr>
              <a:t>Suggest two different colours of light that would cause the wall to appear black.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601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Application practice -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17950" y="2199450"/>
            <a:ext cx="17104800" cy="67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	</a:t>
            </a:r>
            <a:endParaRPr sz="2800">
              <a:solidFill>
                <a:srgbClr val="434343"/>
              </a:solidFill>
            </a:endParaRPr>
          </a:p>
          <a:p>
            <a:pPr indent="45720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A wall is painted violet.</a:t>
            </a:r>
            <a:endParaRPr sz="2800">
              <a:solidFill>
                <a:srgbClr val="434343"/>
              </a:solidFill>
            </a:endParaRPr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800"/>
              <a:buAutoNum type="arabicPeriod"/>
            </a:pPr>
            <a:r>
              <a:rPr lang="en-GB" sz="2800">
                <a:solidFill>
                  <a:srgbClr val="434343"/>
                </a:solidFill>
              </a:rPr>
              <a:t>When some coloured lights shine on it, the wall appears black.</a:t>
            </a:r>
            <a:endParaRPr sz="2800">
              <a:solidFill>
                <a:srgbClr val="434343"/>
              </a:solidFill>
            </a:endParaRPr>
          </a:p>
          <a:p>
            <a:pPr indent="45720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Explain why. - </a:t>
            </a:r>
            <a:r>
              <a:rPr b="1" lang="en-GB" sz="2800">
                <a:solidFill>
                  <a:schemeClr val="accent5"/>
                </a:solidFill>
              </a:rPr>
              <a:t>The wall only reflects violet light. If another colour is shined on the wall it will be absorbed</a:t>
            </a:r>
            <a:endParaRPr b="1" sz="2800">
              <a:solidFill>
                <a:schemeClr val="accent5"/>
              </a:solidFill>
            </a:endParaRPr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2800"/>
              <a:buAutoNum type="arabicPeriod" startAt="2"/>
            </a:pPr>
            <a:r>
              <a:rPr lang="en-GB" sz="2800">
                <a:solidFill>
                  <a:srgbClr val="434343"/>
                </a:solidFill>
              </a:rPr>
              <a:t>Suggest two different colours of light that would cause the wall to appear black.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	</a:t>
            </a:r>
            <a:r>
              <a:rPr b="1" lang="en-GB" sz="2800">
                <a:solidFill>
                  <a:schemeClr val="accent5"/>
                </a:solidFill>
              </a:rPr>
              <a:t>Any two colours that are not violet.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917950" y="890050"/>
            <a:ext cx="13601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Application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917950" y="2199450"/>
            <a:ext cx="17104800" cy="67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White light is directed at two filters.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The first </a:t>
            </a:r>
            <a:r>
              <a:rPr lang="en-GB" sz="2800">
                <a:solidFill>
                  <a:srgbClr val="434343"/>
                </a:solidFill>
              </a:rPr>
              <a:t>absorbs</a:t>
            </a:r>
            <a:r>
              <a:rPr lang="en-GB" sz="2800">
                <a:solidFill>
                  <a:srgbClr val="434343"/>
                </a:solidFill>
              </a:rPr>
              <a:t> red, orange, blue, and violet the second only transmits indigo. What colours of  light have been </a:t>
            </a:r>
            <a:r>
              <a:rPr lang="en-GB" sz="2800">
                <a:solidFill>
                  <a:srgbClr val="434343"/>
                </a:solidFill>
              </a:rPr>
              <a:t>absorbed</a:t>
            </a:r>
            <a:r>
              <a:rPr lang="en-GB" sz="2800">
                <a:solidFill>
                  <a:srgbClr val="434343"/>
                </a:solidFill>
              </a:rPr>
              <a:t> by the </a:t>
            </a:r>
            <a:r>
              <a:rPr b="1" lang="en-GB" sz="2800">
                <a:solidFill>
                  <a:srgbClr val="434343"/>
                </a:solidFill>
              </a:rPr>
              <a:t>second</a:t>
            </a:r>
            <a:r>
              <a:rPr lang="en-GB" sz="2800">
                <a:solidFill>
                  <a:srgbClr val="434343"/>
                </a:solidFill>
              </a:rPr>
              <a:t> filter?</a:t>
            </a:r>
            <a:endParaRPr sz="2800">
              <a:solidFill>
                <a:srgbClr val="434343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525" y="5235650"/>
            <a:ext cx="3360730" cy="222473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1244525" y="7650600"/>
            <a:ext cx="3654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Needpix.com - George Hodan - Bulb light white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369350" y="4897813"/>
            <a:ext cx="284400" cy="290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9624200" y="4897800"/>
            <a:ext cx="284400" cy="290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10450275" y="6245675"/>
            <a:ext cx="24696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8" name="Google Shape;118;p18"/>
          <p:cNvSpPr txBox="1"/>
          <p:nvPr/>
        </p:nvSpPr>
        <p:spPr>
          <a:xfrm>
            <a:off x="10736175" y="5562200"/>
            <a:ext cx="30000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Indigo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0050"/>
            <a:ext cx="13601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Application practice -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917950" y="2199450"/>
            <a:ext cx="17104800" cy="67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White light is directed at two filters.</a:t>
            </a:r>
            <a:endParaRPr sz="2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34343"/>
                </a:solidFill>
              </a:rPr>
              <a:t>The first absorbs red, orange, blue, and violet the second only transmits indigo. What colours of  light have been absorbed by the </a:t>
            </a:r>
            <a:r>
              <a:rPr b="1" lang="en-GB" sz="2800">
                <a:solidFill>
                  <a:srgbClr val="434343"/>
                </a:solidFill>
              </a:rPr>
              <a:t>second</a:t>
            </a:r>
            <a:r>
              <a:rPr lang="en-GB" sz="2800">
                <a:solidFill>
                  <a:srgbClr val="434343"/>
                </a:solidFill>
              </a:rPr>
              <a:t> filter? - </a:t>
            </a:r>
            <a:r>
              <a:rPr b="1" lang="en-GB" sz="2800">
                <a:solidFill>
                  <a:schemeClr val="accent5"/>
                </a:solidFill>
              </a:rPr>
              <a:t>Yellow and green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525" y="5235650"/>
            <a:ext cx="3360730" cy="2224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1244525" y="7650600"/>
            <a:ext cx="3654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Needpix.com - George Hodan - Bulb light white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369350" y="4897813"/>
            <a:ext cx="284400" cy="290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9624200" y="4897800"/>
            <a:ext cx="284400" cy="290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19"/>
          <p:cNvCxnSpPr/>
          <p:nvPr/>
        </p:nvCxnSpPr>
        <p:spPr>
          <a:xfrm>
            <a:off x="10450275" y="6245675"/>
            <a:ext cx="24696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1" name="Google Shape;131;p19"/>
          <p:cNvSpPr txBox="1"/>
          <p:nvPr/>
        </p:nvSpPr>
        <p:spPr>
          <a:xfrm>
            <a:off x="10736175" y="5562200"/>
            <a:ext cx="30000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Indigo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