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3b8739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3b8739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Understand what a percentage is and its connection to fractions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20650" y="4316625"/>
            <a:ext cx="1557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Parsons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099725"/>
            <a:ext cx="3462098" cy="34751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4114800" y="1189825"/>
            <a:ext cx="4028100" cy="3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numbers up to 100 are: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AutoNum type="alphaLcParenR"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Multiples of 4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AutoNum type="alphaLcParenR"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Multiples of 6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AutoNum type="alphaLcParenR"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Multiples of 8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AutoNum type="alphaLcParenR"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Prime numbers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187075"/>
            <a:ext cx="3552525" cy="18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4127200" y="1187075"/>
            <a:ext cx="446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This rectangle contains the numbers 1 – 50. </a:t>
            </a:r>
            <a:endParaRPr sz="1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"/>
              <a:buAutoNum type="alphaLcParenR"/>
            </a:pPr>
            <a:r>
              <a:rPr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How many squares would be covered if 50% of the squares were covered?</a:t>
            </a:r>
            <a:endParaRPr sz="1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"/>
              <a:buAutoNum type="alphaLcParenR"/>
            </a:pPr>
            <a:r>
              <a:rPr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How many squares would be covered if 10% of the squares were covered?</a:t>
            </a:r>
            <a:endParaRPr sz="1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00" y="1343825"/>
            <a:ext cx="3460700" cy="34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990850" y="979100"/>
            <a:ext cx="4325400" cy="3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Use the hundred square to find:</a:t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968C"/>
              </a:buClr>
              <a:buSzPts val="1700"/>
              <a:buFont typeface="Montserrat"/>
              <a:buAutoNum type="alphaLcParenR"/>
            </a:pPr>
            <a:r>
              <a:rPr lang="en-GB" sz="17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numbers up to 100 are square numbers?</a:t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968C"/>
              </a:buClr>
              <a:buSzPts val="1700"/>
              <a:buFont typeface="Montserrat"/>
              <a:buAutoNum type="alphaLcParenR"/>
            </a:pPr>
            <a:r>
              <a:rPr lang="en-GB" sz="17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numbers up to 100 are multiples of 3?</a:t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968C"/>
              </a:buClr>
              <a:buSzPts val="1700"/>
              <a:buFont typeface="Montserrat"/>
              <a:buAutoNum type="alphaLcParenR"/>
            </a:pPr>
            <a:r>
              <a:rPr lang="en-GB" sz="17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numbers up to 100 are both a square number and multiple of 3?</a:t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968C"/>
              </a:buClr>
              <a:buSzPts val="1700"/>
              <a:buFont typeface="Montserrat"/>
              <a:buAutoNum type="alphaLcParenR"/>
            </a:pPr>
            <a:r>
              <a:rPr lang="en-GB" sz="17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numbers up to 100 are neither a square number or multiple of 3?</a:t>
            </a:r>
            <a:endParaRPr sz="17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