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845048-211B-40AC-BF97-C89B44AF83D6}">
  <a:tblStyle styleId="{89845048-211B-40AC-BF97-C89B44AF83D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392680" y="1428623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2392680" y="252603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3D Co-ordinates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2392680" y="6521132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700" y="9664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 b="0" l="0" r="42303" t="9877"/>
          <a:stretch/>
        </p:blipFill>
        <p:spPr>
          <a:xfrm>
            <a:off x="7969001" y="15240"/>
            <a:ext cx="7149079" cy="942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" y="762000"/>
            <a:ext cx="2750819" cy="916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/>
        </p:nvSpPr>
        <p:spPr>
          <a:xfrm>
            <a:off x="662940" y="2295728"/>
            <a:ext cx="5523851" cy="2538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3x3x3 cube has an x, y and z co-ordinate.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the        dot has co-ordinates (1, 3, 1).</a:t>
            </a: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10151359" y="1417320"/>
            <a:ext cx="289560" cy="28956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3994399" y="3863340"/>
            <a:ext cx="289560" cy="28956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9335328" y="2362252"/>
            <a:ext cx="350096" cy="350096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11766948" y="1356784"/>
            <a:ext cx="350096" cy="35009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12504183" y="2982807"/>
            <a:ext cx="350096" cy="350096"/>
          </a:xfrm>
          <a:prstGeom prst="ellipse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1385128" y="6489752"/>
            <a:ext cx="350096" cy="350096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1385128" y="7460403"/>
            <a:ext cx="350096" cy="35009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85128" y="8431054"/>
            <a:ext cx="350096" cy="350096"/>
          </a:xfrm>
          <a:prstGeom prst="ellipse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62940" y="5081133"/>
            <a:ext cx="56489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co-ordinates of the other dots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b="0" l="0" r="42303" t="9877"/>
          <a:stretch/>
        </p:blipFill>
        <p:spPr>
          <a:xfrm>
            <a:off x="7969001" y="15240"/>
            <a:ext cx="7149079" cy="94286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/>
        </p:nvSpPr>
        <p:spPr>
          <a:xfrm>
            <a:off x="662940" y="1964990"/>
            <a:ext cx="5523851" cy="7998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the cube and plot the co-ordinates: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(0, 3, 0)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(3, 0, 0)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co-ordinates of a point you can’t see on the grid.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217964" y="3305153"/>
            <a:ext cx="2859932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(1, 1, 0)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(3, 3, 2)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661481" y="2042809"/>
            <a:ext cx="6381345" cy="3914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Somewhere in the grid a piece of treasure is hidden! You will get a series of clues which will lead to the treasure.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661481" y="5055325"/>
            <a:ext cx="5058383" cy="1551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Clue 1: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x co-ordinate + z co-ordinate = y co-ordinate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0"/>
          <p:cNvGraphicFramePr/>
          <p:nvPr/>
        </p:nvGraphicFramePr>
        <p:xfrm>
          <a:off x="7509754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5" name="Google Shape;65;p10"/>
          <p:cNvGraphicFramePr/>
          <p:nvPr/>
        </p:nvGraphicFramePr>
        <p:xfrm>
          <a:off x="11164112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20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6" name="Google Shape;66;p10"/>
          <p:cNvGraphicFramePr/>
          <p:nvPr/>
        </p:nvGraphicFramePr>
        <p:xfrm>
          <a:off x="14818470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1"/>
          <p:cNvGraphicFramePr/>
          <p:nvPr/>
        </p:nvGraphicFramePr>
        <p:xfrm>
          <a:off x="7509754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2" name="Google Shape;72;p11"/>
          <p:cNvGraphicFramePr/>
          <p:nvPr/>
        </p:nvGraphicFramePr>
        <p:xfrm>
          <a:off x="11164112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20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3" name="Google Shape;73;p11"/>
          <p:cNvGraphicFramePr/>
          <p:nvPr/>
        </p:nvGraphicFramePr>
        <p:xfrm>
          <a:off x="14818470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4" name="Google Shape;74;p11"/>
          <p:cNvSpPr txBox="1"/>
          <p:nvPr/>
        </p:nvSpPr>
        <p:spPr>
          <a:xfrm>
            <a:off x="369652" y="1770435"/>
            <a:ext cx="7140102" cy="869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treasure with the other clues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2: The treasure is not to be found at any of the corners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3: The z co-ordinate &lt; the y co-ordinate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4: The answer contains exactly 2 prime numbers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5: The x co-ordinate &gt; the z co-ordinate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6: Only 1 of the co-ordinates is a square number (0 is not a square number)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608112" y="1770435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558932" y="3289622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7558931" y="4808809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7564284" y="6327996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7509754" y="7847183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1213290" y="2057590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1213289" y="3588006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1213289" y="6635715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1252845" y="8159452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14867648" y="5415203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7741920" y="197443"/>
            <a:ext cx="877824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are the remaining possibilities after the Independent Task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951240" y="105288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42303" t="9877"/>
          <a:stretch/>
        </p:blipFill>
        <p:spPr>
          <a:xfrm>
            <a:off x="7969001" y="15240"/>
            <a:ext cx="7149079" cy="942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" y="762000"/>
            <a:ext cx="2750819" cy="9169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662940" y="2295728"/>
            <a:ext cx="5523851" cy="2538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3x3x3 cube has an x, y and z co-ordinate.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the        dot has co-ordinates (1, 3, 1).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0151359" y="1417320"/>
            <a:ext cx="289560" cy="28956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994399" y="3863340"/>
            <a:ext cx="289560" cy="28956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9335328" y="2362252"/>
            <a:ext cx="350096" cy="350096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1766948" y="1356784"/>
            <a:ext cx="350096" cy="35009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2504183" y="2982807"/>
            <a:ext cx="350096" cy="350096"/>
          </a:xfrm>
          <a:prstGeom prst="ellipse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385128" y="6489752"/>
            <a:ext cx="350096" cy="350096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385128" y="7460403"/>
            <a:ext cx="350096" cy="35009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385128" y="8431054"/>
            <a:ext cx="350096" cy="350096"/>
          </a:xfrm>
          <a:prstGeom prst="ellipse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62940" y="5081133"/>
            <a:ext cx="56489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co-ordinates of the other dots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484120" y="6370320"/>
            <a:ext cx="2697480" cy="6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(1, 2, 0)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2484120" y="7381672"/>
            <a:ext cx="2697480" cy="6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(2, 3, 2)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2526185" y="8293682"/>
            <a:ext cx="2697480" cy="6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(3, 1, 2)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42303" t="9877"/>
          <a:stretch/>
        </p:blipFill>
        <p:spPr>
          <a:xfrm>
            <a:off x="7969001" y="15240"/>
            <a:ext cx="7149079" cy="9428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662940" y="1964990"/>
            <a:ext cx="5523851" cy="7998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the cube and plot the co-ordinates: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(0, 3, 0)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(3, 0, 0)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co-ordinates of a point you can’t see on the grid.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4217964" y="3305153"/>
            <a:ext cx="2859932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(1, 1, 0)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(3, 3, 2)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2526185" y="8293682"/>
            <a:ext cx="2697480" cy="6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(eg 1, 1, 1)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15"/>
          <p:cNvGraphicFramePr/>
          <p:nvPr/>
        </p:nvGraphicFramePr>
        <p:xfrm>
          <a:off x="7509754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3" name="Google Shape;123;p15"/>
          <p:cNvGraphicFramePr/>
          <p:nvPr/>
        </p:nvGraphicFramePr>
        <p:xfrm>
          <a:off x="11164112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20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4" name="Google Shape;124;p15"/>
          <p:cNvGraphicFramePr/>
          <p:nvPr/>
        </p:nvGraphicFramePr>
        <p:xfrm>
          <a:off x="14818470" y="1425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{89845048-211B-40AC-BF97-C89B44AF83D6}</a:tableStyleId>
              </a:tblPr>
              <a:tblGrid>
                <a:gridCol w="985725"/>
                <a:gridCol w="985725"/>
                <a:gridCol w="9857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z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5" name="Google Shape;125;p15"/>
          <p:cNvSpPr txBox="1"/>
          <p:nvPr/>
        </p:nvSpPr>
        <p:spPr>
          <a:xfrm>
            <a:off x="369652" y="1770435"/>
            <a:ext cx="7140102" cy="869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treasure with the other clues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2: The treasure is not to be found at any of the corners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3: The z co-ordinate &lt; the y co-ordinate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4: The answer contains exactly 2 prime numbers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5: The x co-ordinate &gt; the z co-ordinate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 6: Only 1 of the co-ordinates is a square number (0 is not a square number)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7608112" y="1770435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7558932" y="3289622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7558931" y="4808809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7564284" y="6327996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7509754" y="7847183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1213290" y="2057590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1213289" y="3588006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11213289" y="6635715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1252845" y="8159452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14867648" y="5415203"/>
            <a:ext cx="2858847" cy="23616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087880" y="8516565"/>
            <a:ext cx="624840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treasure is hidden in (2, 3, 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