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2E2F558-DDA7-4BA4-A844-A0D143765122}">
  <a:tblStyle styleId="{22E2F558-DDA7-4BA4-A844-A0D1437651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f332b1e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f332b1e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f332b1e6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f332b1e6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Adding Two 3-Digit Numbers (Without Regrouping)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244513"/>
            <a:ext cx="16452000" cy="559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Brinkworth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38875" y="385900"/>
            <a:ext cx="166662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A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Challenge -</a:t>
            </a:r>
            <a:r>
              <a:rPr b="1" lang="en-GB" sz="6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Add two 3-digit numbers to get 999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ways can you find?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782475" y="2454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{22E2F558-DDA7-4BA4-A844-A0D143765122}</a:tableStyleId>
              </a:tblPr>
              <a:tblGrid>
                <a:gridCol w="5445300"/>
                <a:gridCol w="5445300"/>
                <a:gridCol w="5445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456 + 223 =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555 + 432 = 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345 + 142 =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= 765 + 221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= 409 + 230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= 756 + 222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604 + 392 =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= 458 + 421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 =  189 + 700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15"/>
          <p:cNvSpPr/>
          <p:nvPr/>
        </p:nvSpPr>
        <p:spPr>
          <a:xfrm>
            <a:off x="4420850" y="24947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1057000" y="34044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4573250" y="422985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6385700" y="422985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6385700" y="34044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11927500" y="422985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11796500" y="34044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15151800" y="24947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9862525" y="24947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917950" y="890050"/>
            <a:ext cx="15801600" cy="1629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Part B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chemeClr val="dk2"/>
                </a:solidFill>
              </a:rPr>
              <a:t>Which one of these would be the odd one out?</a:t>
            </a:r>
            <a:endParaRPr b="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chemeClr val="dk2"/>
                </a:solidFill>
              </a:rPr>
              <a:t>Why?</a:t>
            </a:r>
            <a:endParaRPr b="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Challenge - </a:t>
            </a:r>
            <a:r>
              <a:rPr b="0" lang="en-GB">
                <a:solidFill>
                  <a:schemeClr val="dk2"/>
                </a:solidFill>
              </a:rPr>
              <a:t>Answer it</a:t>
            </a:r>
            <a:endParaRPr b="0">
              <a:solidFill>
                <a:schemeClr val="dk2"/>
              </a:solidFill>
            </a:endParaRPr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52500" y="495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{22E2F558-DDA7-4BA4-A844-A0D143765122}</a:tableStyleId>
              </a:tblPr>
              <a:tblGrid>
                <a:gridCol w="4095750"/>
                <a:gridCol w="4095750"/>
                <a:gridCol w="4095750"/>
                <a:gridCol w="4095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507 + 120 =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634 + 214 = 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475 + 119 = 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802 + 137=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