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10826" l="70086" r="7285" t="54444"/>
          <a:stretch/>
        </p:blipFill>
        <p:spPr>
          <a:xfrm>
            <a:off x="0" y="4436420"/>
            <a:ext cx="1115610" cy="2421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&#10;&#10;Description automatically generated"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1229" y="1147096"/>
            <a:ext cx="3809531" cy="335531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1118725" y="4721001"/>
            <a:ext cx="3545400" cy="1386300"/>
          </a:xfrm>
          <a:prstGeom prst="wedgeRoundRectCallout">
            <a:avLst>
              <a:gd fmla="val -61465" name="adj1"/>
              <a:gd fmla="val -2604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angle a is less than angle c the lines intersect on the right of the dotted line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5657236" y="1831896"/>
            <a:ext cx="5811042" cy="3194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relationship between angle b and and d is the lines intersect to the left of the dotted line?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relationship between angle b and angle d if the lines do not intersect?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GB" sz="2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is the relationship between angle b and angle c if the lines do not intersect?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4560714" y="1968576"/>
            <a:ext cx="7480604" cy="102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you state the size of all the missing angles in this diagram?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did you find them?</a:t>
            </a:r>
            <a:endParaRPr/>
          </a:p>
        </p:txBody>
      </p:sp>
      <p:pic>
        <p:nvPicPr>
          <p:cNvPr descr="A picture containing mirror, meter&#10;&#10;Description automatically generated"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82" y="1438442"/>
            <a:ext cx="4175702" cy="371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automatically generated"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1" y="1372940"/>
            <a:ext cx="4668785" cy="4112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5594895" y="1631416"/>
            <a:ext cx="5811042" cy="860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is the relationship between angle b and angle c if the lines do not intersect?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389" y="1345086"/>
            <a:ext cx="4715253" cy="460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5760242" y="1463516"/>
            <a:ext cx="4411579" cy="860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Angles are formed at each point of intersection with a </a:t>
            </a:r>
            <a:r>
              <a:rPr b="1" i="0" lang="en-GB" sz="2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transversal</a:t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5760242" y="2871101"/>
            <a:ext cx="5949369" cy="1993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Given that the bold lines are parallel, state a potential value for each of the given angles.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4315327" y="4884692"/>
            <a:ext cx="300082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3642120" y="5512914"/>
            <a:ext cx="309700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2840015" y="4684295"/>
            <a:ext cx="285656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3642120" y="3874452"/>
            <a:ext cx="309700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2169893" y="2871101"/>
            <a:ext cx="303288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1732494" y="2037348"/>
            <a:ext cx="258404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705854" y="2670446"/>
            <a:ext cx="296876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1267327" y="3493732"/>
            <a:ext cx="309700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389" y="1345086"/>
            <a:ext cx="4715253" cy="460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4315327" y="4884692"/>
            <a:ext cx="300082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3642120" y="5512914"/>
            <a:ext cx="309700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2840015" y="4684295"/>
            <a:ext cx="285656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3642120" y="3874452"/>
            <a:ext cx="309700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2169893" y="2871101"/>
            <a:ext cx="303288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1732494" y="2037348"/>
            <a:ext cx="258404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705854" y="2670446"/>
            <a:ext cx="296876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1267327" y="3493732"/>
            <a:ext cx="309700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6314110" y="2507845"/>
            <a:ext cx="3707997" cy="126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Given that angle a = 30</a:t>
            </a:r>
            <a:r>
              <a:rPr b="0" baseline="3000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degrees, </a:t>
            </a:r>
            <a:r>
              <a:rPr b="0" baseline="3000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work out the size of all the other angles on the diagram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bject, sitting, wire, green&#10;&#10;Description automatically generated"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204" y="1399228"/>
            <a:ext cx="5837673" cy="45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6965848" y="1556085"/>
            <a:ext cx="4023858" cy="159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Work out as many angles as you can.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bold lines are parallel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