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illustrate and name parts of a circle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Miles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58975" y="910000"/>
            <a:ext cx="84444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three objects in your house which have a circular face.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 </a:t>
            </a:r>
            <a:br>
              <a:rPr lang="en-GB"/>
            </a:br>
            <a:r>
              <a:rPr lang="en-GB"/>
              <a:t>Use a </a:t>
            </a:r>
            <a:r>
              <a:rPr lang="en-GB"/>
              <a:t>piece</a:t>
            </a:r>
            <a:r>
              <a:rPr lang="en-GB"/>
              <a:t> of string or tape measure, and a ruler to find the radius, diameter and circumference of these circles. </a:t>
            </a:r>
            <a:br>
              <a:rPr lang="en-GB"/>
            </a:br>
            <a:r>
              <a:rPr lang="en-GB"/>
              <a:t>Here are some examples you could find around your house: 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25" y="2587825"/>
            <a:ext cx="21526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237" y="2545012"/>
            <a:ext cx="1286125" cy="22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8025" y="2864736"/>
            <a:ext cx="2563101" cy="15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