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Negative and fractional indices (mixed skills)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and fractional indices (mixed skills)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Arrange the cards in ascending order.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999660" y="161388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331489" y="1601257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629026" y="300216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999660" y="230802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2332731" y="2319636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Negative and fractional indices (mixed skills)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8975" y="924805"/>
            <a:ext cx="3891600" cy="414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Arrange the cards in ascending order.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93" r="0" t="-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1681538" y="3081432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679913" y="2506918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1679913" y="1357890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679913" y="1932404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1679913" y="3663033"/>
            <a:ext cx="1138601" cy="46245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2908018" y="1276931"/>
            <a:ext cx="463523" cy="62437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6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2932365" y="2012504"/>
            <a:ext cx="463523" cy="38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932364" y="2597219"/>
            <a:ext cx="463523" cy="38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2932363" y="3181934"/>
            <a:ext cx="463523" cy="38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125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2932362" y="3766649"/>
            <a:ext cx="463523" cy="382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512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6025390" y="2014672"/>
            <a:ext cx="411481" cy="380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5744729" y="3059718"/>
            <a:ext cx="761286" cy="62437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95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6436871" y="3906508"/>
            <a:ext cx="761286" cy="6243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103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7126595" y="1947376"/>
            <a:ext cx="1087102" cy="6243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68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7126595" y="3061198"/>
            <a:ext cx="761286" cy="62437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-819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8304382" y="3958953"/>
            <a:ext cx="761286" cy="6243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95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