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cb72bf0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cb72bf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d540caa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8ed540ca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Katy's parents want to know how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much the trip will cost, so they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can make a decision over the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Weekend. Help Katy by deciding which operation she needs to use to find the costs of different parts of the trip. 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7" name="Google Shape;107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9" name="Google Shape;109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ctrTitle"/>
          </p:nvPr>
        </p:nvSpPr>
        <p:spPr>
          <a:xfrm>
            <a:off x="620925" y="1569975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1" lang="en-GB" sz="3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Multiplication and </a:t>
            </a:r>
            <a:r>
              <a:rPr lang="en-GB" sz="3300">
                <a:solidFill>
                  <a:srgbClr val="4B3241"/>
                </a:solidFill>
              </a:rPr>
              <a:t>D</a:t>
            </a:r>
            <a:r>
              <a:rPr b="1" lang="en-GB" sz="33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ivision</a:t>
            </a:r>
            <a:endParaRPr b="1" sz="33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Problem Solving</a:t>
            </a:r>
            <a:endParaRPr b="1" sz="33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620925" y="4063750"/>
            <a:ext cx="41133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5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Thomas</a:t>
            </a:r>
            <a:endParaRPr sz="35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idx="1" type="subTitle"/>
          </p:nvPr>
        </p:nvSpPr>
        <p:spPr>
          <a:xfrm>
            <a:off x="135125" y="121175"/>
            <a:ext cx="3358500" cy="567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800"/>
              <a:t>Question 1</a:t>
            </a:r>
            <a:endParaRPr sz="2800"/>
          </a:p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344228" y="3594994"/>
            <a:ext cx="54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9"/>
          <p:cNvSpPr txBox="1"/>
          <p:nvPr/>
        </p:nvSpPr>
        <p:spPr>
          <a:xfrm>
            <a:off x="6073025" y="121175"/>
            <a:ext cx="2887500" cy="44016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AutoNum type="arabicPeriod"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total cost of flights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AutoNum type="arabicPeriod"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cost of accommodation for the week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AutoNum type="arabicPeriod"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total cost of breakfast for the week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AutoNum type="arabicPeriod"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cost of a Jet Ski Tour per person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51131" y="615056"/>
            <a:ext cx="6021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on the operation to find the answer. 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29" y="1051106"/>
            <a:ext cx="4873012" cy="362701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/>
        </p:nvSpPr>
        <p:spPr>
          <a:xfrm>
            <a:off x="3221456" y="1046756"/>
            <a:ext cx="2111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892106" y="984900"/>
            <a:ext cx="2054400" cy="453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Char char="+"/>
            </a:pPr>
            <a:r>
              <a:rPr b="1"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1" lang="en-GB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x   ÷     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