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b8005e7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b8005e7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b8005e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b8005e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b8005e8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b8005e8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b8005e8b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b8005e8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cb8005e8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cb8005e8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b8005e8b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b8005e8b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cb8005e8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cb8005e8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cb8005e8b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cb8005e8b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cb8005e8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cb8005e8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Plant Hormones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Biology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Homeostasis and Response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Ray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213200" y="8825775"/>
            <a:ext cx="1074900" cy="1461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4500258" y="2508098"/>
            <a:ext cx="91440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Complete the sentences.</a:t>
            </a:r>
            <a:endParaRPr b="0" i="0" sz="3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4500250" y="3679199"/>
            <a:ext cx="9144000" cy="317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 tropisms move towards the stimulus.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 tropisms move away from the stimulus.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/>
          <p:nvPr/>
        </p:nvSpPr>
        <p:spPr>
          <a:xfrm>
            <a:off x="4500258" y="2508098"/>
            <a:ext cx="91440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Complete the sentences.</a:t>
            </a:r>
            <a:endParaRPr b="0" i="0" sz="3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4500250" y="3679199"/>
            <a:ext cx="9144000" cy="317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 tropisms move towards the stimulus.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 tropisms move away from the stimulus.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236675" y="3679200"/>
            <a:ext cx="21432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Positive 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5236675" y="5247925"/>
            <a:ext cx="24786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Negative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584475" y="3361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1" sz="4000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2892350" y="1238925"/>
            <a:ext cx="12817800" cy="124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Explain the role of auxins in positive phototropism of a plant stem. </a:t>
            </a:r>
            <a:endParaRPr b="1" i="0" sz="36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2892350" y="3540275"/>
            <a:ext cx="12817800" cy="3951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Auxins are highly _______________ on the ___________ side of the stem. __________  stimulate cell ____________ and the shaded side of the shoot will grow __________ than the unshaded side. This causes the shoot to bend ___________ the light.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/>
          <p:nvPr/>
        </p:nvSpPr>
        <p:spPr>
          <a:xfrm>
            <a:off x="2892350" y="1576650"/>
            <a:ext cx="12817800" cy="124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Explain the role of auxins in positive phototropism of a plant stem. </a:t>
            </a:r>
            <a:endParaRPr b="1" i="0" sz="36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/>
          <p:nvPr/>
        </p:nvSpPr>
        <p:spPr>
          <a:xfrm>
            <a:off x="2892350" y="3540275"/>
            <a:ext cx="12817800" cy="3951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Auxins are highly _______________ on the ___________ side of the stem. __________  stimulate cell ____________ and the shaded side of the shoot will grow __________ than the unshaded side. This causes the shoot to bend ___________ the light.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7401600" y="354027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concentrated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12436600" y="354027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shaded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7230000" y="430932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Auxins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12989038" y="4348250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growth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13229250" y="515622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faster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4656675" y="673372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towards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672175" y="6283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1" sz="4000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19"/>
          <p:cNvSpPr/>
          <p:nvPr/>
        </p:nvSpPr>
        <p:spPr>
          <a:xfrm>
            <a:off x="2892350" y="1206025"/>
            <a:ext cx="12817800" cy="124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Explain the role of auxins in positive geotropism of a plant root. </a:t>
            </a:r>
            <a:endParaRPr b="1" i="0" sz="36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9"/>
          <p:cNvSpPr/>
          <p:nvPr/>
        </p:nvSpPr>
        <p:spPr>
          <a:xfrm>
            <a:off x="2892350" y="3540275"/>
            <a:ext cx="12817800" cy="3951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Auxins are highly _______________ on the ___________ side of the root. Auxins __________  cell growth and the upper side of the root will grow __________ than the under side. This causes the root to bend in the direction of ___________.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3" name="Google Shape;133;p20"/>
          <p:cNvSpPr/>
          <p:nvPr/>
        </p:nvSpPr>
        <p:spPr>
          <a:xfrm>
            <a:off x="2892350" y="1576650"/>
            <a:ext cx="12817800" cy="124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Explain the role of auxins in positive geotropism of a plant root. </a:t>
            </a:r>
            <a:endParaRPr b="1" i="0" sz="36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0"/>
          <p:cNvSpPr/>
          <p:nvPr/>
        </p:nvSpPr>
        <p:spPr>
          <a:xfrm>
            <a:off x="2892350" y="3540275"/>
            <a:ext cx="12817800" cy="39513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Auxins are highly _______________ on the ___________ side of the root. Auxins __________  cell growth and the upper side of the root will grow __________ than the under side. This causes the root to bend in the direction of ___________.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>
            <a:off x="7401600" y="354027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concentrated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12436600" y="354027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under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8740550" y="4348250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slow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11943375" y="5156225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faster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5983200" y="6722400"/>
            <a:ext cx="3484800" cy="4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gravity</a:t>
            </a:r>
            <a:endParaRPr b="1" sz="3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0"/>
          <p:cNvSpPr txBox="1"/>
          <p:nvPr/>
        </p:nvSpPr>
        <p:spPr>
          <a:xfrm>
            <a:off x="774450" y="6994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1" sz="4000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6" name="Google Shape;146;p21"/>
          <p:cNvSpPr/>
          <p:nvPr/>
        </p:nvSpPr>
        <p:spPr>
          <a:xfrm>
            <a:off x="1476025" y="1644925"/>
            <a:ext cx="13786800" cy="84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Are the following uses of auxins, ethenes or gibberellins?</a:t>
            </a:r>
            <a:endParaRPr b="0" i="0" sz="3500" u="none" cap="none" strike="noStrike">
              <a:solidFill>
                <a:srgbClr val="4B32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1"/>
          <p:cNvSpPr/>
          <p:nvPr/>
        </p:nvSpPr>
        <p:spPr>
          <a:xfrm>
            <a:off x="1476025" y="2536475"/>
            <a:ext cx="13786800" cy="3902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Weed killer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Ripening fruit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Tissue cultures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Initiating germination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Promoting flower growth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Rooting powder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Increasing fruit size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3" name="Google Shape;153;p22"/>
          <p:cNvSpPr/>
          <p:nvPr/>
        </p:nvSpPr>
        <p:spPr>
          <a:xfrm>
            <a:off x="1476025" y="1644925"/>
            <a:ext cx="13786800" cy="84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Are the following uses of auxins, ethenes or gibberellins?</a:t>
            </a:r>
            <a:endParaRPr b="0" i="0" sz="3500" u="none" cap="none" strike="noStrike">
              <a:solidFill>
                <a:srgbClr val="4B32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2"/>
          <p:cNvSpPr/>
          <p:nvPr/>
        </p:nvSpPr>
        <p:spPr>
          <a:xfrm>
            <a:off x="1476025" y="2536475"/>
            <a:ext cx="13786800" cy="3902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Weed killer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Ripening fruit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Tissue cultures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Initiating germination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Promoting flower growth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Rooting powder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500"/>
              <a:buFont typeface="Montserrat"/>
              <a:buAutoNum type="arabicPeriod"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Increasing fruit size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10158050" y="2536513"/>
            <a:ext cx="6093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1. Auxins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2"/>
          <p:cNvSpPr txBox="1"/>
          <p:nvPr/>
        </p:nvSpPr>
        <p:spPr>
          <a:xfrm>
            <a:off x="10158050" y="3076225"/>
            <a:ext cx="6093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2. Ethenes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10158050" y="3620163"/>
            <a:ext cx="6093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3. Auxins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2"/>
          <p:cNvSpPr txBox="1"/>
          <p:nvPr/>
        </p:nvSpPr>
        <p:spPr>
          <a:xfrm>
            <a:off x="10158050" y="4151988"/>
            <a:ext cx="6093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4. Gibberellins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10158050" y="4678200"/>
            <a:ext cx="6093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5. Gibberellins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2"/>
          <p:cNvSpPr txBox="1"/>
          <p:nvPr/>
        </p:nvSpPr>
        <p:spPr>
          <a:xfrm>
            <a:off x="10158050" y="5231413"/>
            <a:ext cx="6093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6. Auxins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2"/>
          <p:cNvSpPr txBox="1"/>
          <p:nvPr/>
        </p:nvSpPr>
        <p:spPr>
          <a:xfrm>
            <a:off x="10158050" y="5736225"/>
            <a:ext cx="6093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7. Gibberellins</a:t>
            </a:r>
            <a:endParaRPr b="1" sz="35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422700" y="414850"/>
            <a:ext cx="5311200" cy="9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 u="sng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1" sz="4000" u="sng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