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5270b9a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8d5270b9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6" name="Google Shape;56;p1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0" name="Google Shape;60;p1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GB">
                <a:solidFill>
                  <a:srgbClr val="4B3241"/>
                </a:solidFill>
              </a:rPr>
            </a:br>
            <a:r>
              <a:rPr lang="en-GB" sz="6000">
                <a:solidFill>
                  <a:srgbClr val="4B3241"/>
                </a:solidFill>
              </a:rPr>
              <a:t>Composition</a:t>
            </a:r>
            <a:br>
              <a:rPr lang="en-GB" sz="6000">
                <a:solidFill>
                  <a:srgbClr val="4B3241"/>
                </a:solidFill>
              </a:rPr>
            </a:br>
            <a:r>
              <a:rPr lang="en-GB" sz="6000">
                <a:solidFill>
                  <a:srgbClr val="4B3241"/>
                </a:solidFill>
              </a:rPr>
              <a:t>Online shopping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600">
                <a:solidFill>
                  <a:srgbClr val="4B3241"/>
                </a:solidFill>
              </a:rPr>
              <a:t>Communication and Language: Clothes and Fashion – Applying Learning 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2800">
                <a:solidFill>
                  <a:srgbClr val="4B3241"/>
                </a:solidFill>
              </a:rPr>
              <a:t>Leanne</a:t>
            </a:r>
            <a:endParaRPr b="1" sz="28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49" y="892800"/>
            <a:ext cx="88812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For this lesson, you will need: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1638" y="2314052"/>
            <a:ext cx="7783200" cy="61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67945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/>
              <a:t>A device to use the internet</a:t>
            </a:r>
            <a:endParaRPr/>
          </a:p>
          <a:p>
            <a:pPr indent="-6604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Adult supervision is required when using shopping websites </a:t>
            </a:r>
            <a:endParaRPr/>
          </a:p>
          <a:p>
            <a:pPr indent="-4572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Online shopping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7089550" y="10464901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936800" y="2224585"/>
            <a:ext cx="9244430" cy="6488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Many people like to buy their clothes from the internet.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Today we will learn to use </a:t>
            </a:r>
            <a:r>
              <a:rPr b="1" lang="en-GB">
                <a:solidFill>
                  <a:schemeClr val="accent6"/>
                </a:solidFill>
              </a:rPr>
              <a:t>amazon</a:t>
            </a:r>
            <a:r>
              <a:rPr lang="en-GB"/>
              <a:t>.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Let’s get started.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Online shopping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7089550" y="10464901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936799" y="2224585"/>
            <a:ext cx="9352219" cy="6488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Turn on your device.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Find an internet browser, this could be google or Firefox.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Click the internet browser you would like to use. </a:t>
            </a:r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89121" l="5148" r="85298" t="398"/>
          <a:stretch/>
        </p:blipFill>
        <p:spPr>
          <a:xfrm>
            <a:off x="11749347" y="3229177"/>
            <a:ext cx="4252724" cy="2624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Online shopping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7089550" y="10464901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936799" y="2224585"/>
            <a:ext cx="9352219" cy="6488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You will see this screen. This is a search screen.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Now we need to type the name of the online shop.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Type the word: </a:t>
            </a:r>
            <a:r>
              <a:rPr b="1" lang="en-GB" sz="4400">
                <a:solidFill>
                  <a:schemeClr val="accent6"/>
                </a:solidFill>
              </a:rPr>
              <a:t>amazon</a:t>
            </a:r>
            <a:endParaRPr>
              <a:solidFill>
                <a:schemeClr val="accent6"/>
              </a:solidFill>
            </a:endParaRPr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>
              <a:solidFill>
                <a:srgbClr val="00B050"/>
              </a:solidFill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b="42450" l="29137" r="27686" t="15389"/>
          <a:stretch/>
        </p:blipFill>
        <p:spPr>
          <a:xfrm>
            <a:off x="10681979" y="498210"/>
            <a:ext cx="6050177" cy="332316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4">
            <a:alphaModFix/>
          </a:blip>
          <a:srcRect b="34195" l="25970" r="25597" t="17645"/>
          <a:stretch/>
        </p:blipFill>
        <p:spPr>
          <a:xfrm>
            <a:off x="10681980" y="4213213"/>
            <a:ext cx="6107190" cy="341588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8" name="Google Shape;128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Online shopping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7089550" y="10464901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936800" y="2224585"/>
            <a:ext cx="4972682" cy="3522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Now click enter and you will be taken to a list.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Double click on the online shop website.   </a:t>
            </a:r>
            <a:endParaRPr b="1">
              <a:solidFill>
                <a:srgbClr val="00B050"/>
              </a:solidFill>
            </a:endParaRPr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>
              <a:solidFill>
                <a:srgbClr val="00B050"/>
              </a:solidFill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7793" l="-74" r="43135" t="9950"/>
          <a:stretch/>
        </p:blipFill>
        <p:spPr>
          <a:xfrm>
            <a:off x="7322602" y="407569"/>
            <a:ext cx="10064646" cy="817834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34" name="Google Shape;134;p19"/>
          <p:cNvSpPr/>
          <p:nvPr/>
        </p:nvSpPr>
        <p:spPr>
          <a:xfrm rot="2523919">
            <a:off x="6972996" y="3531728"/>
            <a:ext cx="2660538" cy="1520244"/>
          </a:xfrm>
          <a:prstGeom prst="rightArrow">
            <a:avLst>
              <a:gd fmla="val 50000" name="adj1"/>
              <a:gd fmla="val 58977" name="adj2"/>
            </a:avLst>
          </a:prstGeom>
          <a:solidFill>
            <a:srgbClr val="D9D9D9"/>
          </a:solidFill>
          <a:ln cap="flat" cmpd="sng" w="254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0" name="Google Shape;140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Online shopping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1" name="Google Shape;141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7089550" y="10464901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936800" y="2224584"/>
            <a:ext cx="4413122" cy="6488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You have entered the online shop.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What type of clothes do you want to search for?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Hats? Jumpers?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Type into the search bar at the top. 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>
              <a:solidFill>
                <a:srgbClr val="00B050"/>
              </a:solidFill>
            </a:endParaRPr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>
              <a:solidFill>
                <a:srgbClr val="00B050"/>
              </a:solidFill>
            </a:endParaRPr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>
              <a:solidFill>
                <a:srgbClr val="00B050"/>
              </a:solidFill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3">
            <a:alphaModFix/>
          </a:blip>
          <a:srcRect b="84610" l="523" r="26940" t="8358"/>
          <a:stretch/>
        </p:blipFill>
        <p:spPr>
          <a:xfrm>
            <a:off x="5677469" y="2008170"/>
            <a:ext cx="12425650" cy="67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4">
            <a:alphaModFix/>
          </a:blip>
          <a:srcRect b="85274" l="448" r="26865" t="8889"/>
          <a:stretch/>
        </p:blipFill>
        <p:spPr>
          <a:xfrm>
            <a:off x="5677469" y="7001889"/>
            <a:ext cx="12425650" cy="561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2" name="Google Shape;152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Online shopping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936799" y="2224584"/>
            <a:ext cx="7033494" cy="6488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You will then see a collection of clothes that you can choose from.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Which one do you like the best?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Why?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Would you wear it in summer or winter?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>
              <a:solidFill>
                <a:srgbClr val="00B050"/>
              </a:solidFill>
            </a:endParaRPr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>
              <a:solidFill>
                <a:srgbClr val="00B050"/>
              </a:solidFill>
            </a:endParaRPr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>
              <a:solidFill>
                <a:srgbClr val="00B050"/>
              </a:solidFill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 b="17743" l="20373" r="2014" t="22554"/>
          <a:stretch/>
        </p:blipFill>
        <p:spPr>
          <a:xfrm>
            <a:off x="8229600" y="626364"/>
            <a:ext cx="9518706" cy="411867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/>
          <p:nvPr/>
        </p:nvSpPr>
        <p:spPr>
          <a:xfrm>
            <a:off x="917941" y="7117491"/>
            <a:ext cx="9144000" cy="1314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Note:</a:t>
            </a:r>
            <a:r>
              <a:rPr b="1" i="0" lang="en-GB" sz="32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3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Remember to ask the bill payer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b="0" i="0" lang="en-GB" sz="3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 permission before you buy anything online.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idx="1" type="subTitle"/>
          </p:nvPr>
        </p:nvSpPr>
        <p:spPr>
          <a:xfrm>
            <a:off x="917941" y="2830664"/>
            <a:ext cx="5170800" cy="906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Make it easier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2"/>
          <p:cNvSpPr txBox="1"/>
          <p:nvPr>
            <p:ph idx="2" type="body"/>
          </p:nvPr>
        </p:nvSpPr>
        <p:spPr>
          <a:xfrm>
            <a:off x="917941" y="4051664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Use symbols to support the learner.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SzPts val="2800"/>
              <a:buNone/>
            </a:pPr>
            <a:r>
              <a:rPr lang="en-GB"/>
              <a:t>Have the instructions in front of the learner so they can follow along. </a:t>
            </a:r>
            <a:endParaRPr/>
          </a:p>
        </p:txBody>
      </p:sp>
      <p:sp>
        <p:nvSpPr>
          <p:cNvPr id="164" name="Google Shape;164;p22"/>
          <p:cNvSpPr txBox="1"/>
          <p:nvPr>
            <p:ph idx="3" type="subTitle"/>
          </p:nvPr>
        </p:nvSpPr>
        <p:spPr>
          <a:xfrm>
            <a:off x="6558591" y="2830664"/>
            <a:ext cx="5170800" cy="906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Make it harder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2"/>
          <p:cNvSpPr txBox="1"/>
          <p:nvPr>
            <p:ph idx="4" type="body"/>
          </p:nvPr>
        </p:nvSpPr>
        <p:spPr>
          <a:xfrm>
            <a:off x="6558591" y="4051664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Ask the learner to find specific items of clothing.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Can you find a red jumper?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Can you find a blue hat?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 txBox="1"/>
          <p:nvPr>
            <p:ph idx="5" type="subTitle"/>
          </p:nvPr>
        </p:nvSpPr>
        <p:spPr>
          <a:xfrm>
            <a:off x="12199241" y="2830664"/>
            <a:ext cx="5170800" cy="906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More ideas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2"/>
          <p:cNvSpPr txBox="1"/>
          <p:nvPr>
            <p:ph idx="6" type="body"/>
          </p:nvPr>
        </p:nvSpPr>
        <p:spPr>
          <a:xfrm>
            <a:off x="12199241" y="4051664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Write a shopping list of clothing items you would like. E.g.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Red jumper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Pink socks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Blue hat</a:t>
            </a:r>
            <a:endParaRPr/>
          </a:p>
        </p:txBody>
      </p:sp>
      <p:sp>
        <p:nvSpPr>
          <p:cNvPr id="168" name="Google Shape;16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